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7" r:id="rId2"/>
    <p:sldId id="318" r:id="rId3"/>
    <p:sldId id="319" r:id="rId4"/>
    <p:sldId id="321" r:id="rId5"/>
    <p:sldId id="322" r:id="rId6"/>
    <p:sldId id="323" r:id="rId7"/>
    <p:sldId id="324" r:id="rId8"/>
    <p:sldId id="325" r:id="rId9"/>
    <p:sldId id="326" r:id="rId10"/>
    <p:sldId id="257" r:id="rId11"/>
    <p:sldId id="258" r:id="rId12"/>
    <p:sldId id="259" r:id="rId13"/>
    <p:sldId id="260" r:id="rId14"/>
    <p:sldId id="261" r:id="rId15"/>
    <p:sldId id="262" r:id="rId16"/>
    <p:sldId id="263" r:id="rId17"/>
    <p:sldId id="264" r:id="rId18"/>
    <p:sldId id="265" r:id="rId19"/>
    <p:sldId id="266" r:id="rId20"/>
    <p:sldId id="267" r:id="rId21"/>
    <p:sldId id="268" r:id="rId22"/>
    <p:sldId id="269" r:id="rId23"/>
    <p:sldId id="270" r:id="rId24"/>
    <p:sldId id="271" r:id="rId25"/>
    <p:sldId id="272" r:id="rId26"/>
    <p:sldId id="273" r:id="rId27"/>
    <p:sldId id="274" r:id="rId28"/>
    <p:sldId id="275" r:id="rId29"/>
    <p:sldId id="276" r:id="rId30"/>
    <p:sldId id="277" r:id="rId31"/>
    <p:sldId id="278" r:id="rId32"/>
    <p:sldId id="279" r:id="rId33"/>
    <p:sldId id="280" r:id="rId34"/>
    <p:sldId id="281" r:id="rId35"/>
    <p:sldId id="282" r:id="rId36"/>
    <p:sldId id="283" r:id="rId37"/>
    <p:sldId id="284" r:id="rId38"/>
    <p:sldId id="285" r:id="rId39"/>
    <p:sldId id="286" r:id="rId40"/>
    <p:sldId id="287" r:id="rId41"/>
    <p:sldId id="288" r:id="rId42"/>
    <p:sldId id="289" r:id="rId43"/>
    <p:sldId id="316" r:id="rId44"/>
    <p:sldId id="290" r:id="rId45"/>
    <p:sldId id="291" r:id="rId46"/>
    <p:sldId id="292" r:id="rId47"/>
    <p:sldId id="293" r:id="rId48"/>
    <p:sldId id="294" r:id="rId49"/>
    <p:sldId id="295" r:id="rId50"/>
    <p:sldId id="296" r:id="rId51"/>
    <p:sldId id="297" r:id="rId52"/>
    <p:sldId id="298" r:id="rId53"/>
    <p:sldId id="299" r:id="rId54"/>
    <p:sldId id="300" r:id="rId55"/>
    <p:sldId id="301" r:id="rId56"/>
    <p:sldId id="302" r:id="rId57"/>
    <p:sldId id="303" r:id="rId58"/>
    <p:sldId id="315" r:id="rId59"/>
    <p:sldId id="304" r:id="rId60"/>
    <p:sldId id="305" r:id="rId61"/>
    <p:sldId id="306" r:id="rId62"/>
    <p:sldId id="307" r:id="rId63"/>
    <p:sldId id="308" r:id="rId64"/>
    <p:sldId id="309" r:id="rId65"/>
    <p:sldId id="310" r:id="rId66"/>
    <p:sldId id="311" r:id="rId67"/>
    <p:sldId id="312" r:id="rId68"/>
    <p:sldId id="313" r:id="rId69"/>
    <p:sldId id="314" r:id="rId7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567" autoAdjust="0"/>
    <p:restoredTop sz="86451" autoAdjust="0"/>
  </p:normalViewPr>
  <p:slideViewPr>
    <p:cSldViewPr snapToGrid="0">
      <p:cViewPr varScale="1">
        <p:scale>
          <a:sx n="70" d="100"/>
          <a:sy n="70" d="100"/>
        </p:scale>
        <p:origin x="84" y="57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87057-8190-4237-A392-7DCD54D26779}" type="datetimeFigureOut">
              <a:rPr lang="en-GB" smtClean="0"/>
              <a:t>14/06/2018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D620-A033-4D04-96BB-F9B67838DA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0261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87057-8190-4237-A392-7DCD54D26779}" type="datetimeFigureOut">
              <a:rPr lang="en-GB" smtClean="0"/>
              <a:t>14/06/2018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D620-A033-4D04-96BB-F9B67838DA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2677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87057-8190-4237-A392-7DCD54D26779}" type="datetimeFigureOut">
              <a:rPr lang="en-GB" smtClean="0"/>
              <a:t>14/06/2018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D620-A033-4D04-96BB-F9B67838DA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781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87057-8190-4237-A392-7DCD54D26779}" type="datetimeFigureOut">
              <a:rPr lang="en-GB" smtClean="0"/>
              <a:t>14/06/2018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D620-A033-4D04-96BB-F9B67838DA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662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87057-8190-4237-A392-7DCD54D26779}" type="datetimeFigureOut">
              <a:rPr lang="en-GB" smtClean="0"/>
              <a:t>14/06/2018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D620-A033-4D04-96BB-F9B67838DA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2790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87057-8190-4237-A392-7DCD54D26779}" type="datetimeFigureOut">
              <a:rPr lang="en-GB" smtClean="0"/>
              <a:t>14/06/2018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D620-A033-4D04-96BB-F9B67838DA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8401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87057-8190-4237-A392-7DCD54D26779}" type="datetimeFigureOut">
              <a:rPr lang="en-GB" smtClean="0"/>
              <a:t>14/06/2018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D620-A033-4D04-96BB-F9B67838DA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27032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87057-8190-4237-A392-7DCD54D26779}" type="datetimeFigureOut">
              <a:rPr lang="en-GB" smtClean="0"/>
              <a:t>14/06/2018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D620-A033-4D04-96BB-F9B67838DA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97222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87057-8190-4237-A392-7DCD54D26779}" type="datetimeFigureOut">
              <a:rPr lang="en-GB" smtClean="0"/>
              <a:t>14/06/2018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D620-A033-4D04-96BB-F9B67838DA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9284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87057-8190-4237-A392-7DCD54D26779}" type="datetimeFigureOut">
              <a:rPr lang="en-GB" smtClean="0"/>
              <a:t>14/06/2018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D620-A033-4D04-96BB-F9B67838DA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53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F87057-8190-4237-A392-7DCD54D26779}" type="datetimeFigureOut">
              <a:rPr lang="en-GB" smtClean="0"/>
              <a:t>14/06/2018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9ED620-A033-4D04-96BB-F9B67838DA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59628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8464" y="2682267"/>
            <a:ext cx="6631456" cy="399874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9617" y="518911"/>
            <a:ext cx="6400324" cy="123767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59884" y="1837617"/>
            <a:ext cx="1661541" cy="462857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959984" y="1752603"/>
            <a:ext cx="1322451" cy="327221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2017257" y="1747127"/>
            <a:ext cx="1347883" cy="199215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2957513" y="1747130"/>
            <a:ext cx="1805654" cy="421319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3700462" y="1747126"/>
            <a:ext cx="2577084" cy="257708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5465304" y="1727367"/>
            <a:ext cx="1127474" cy="198367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10"/>
          <a:srcRect b="9447"/>
          <a:stretch/>
        </p:blipFill>
        <p:spPr>
          <a:xfrm>
            <a:off x="6834039" y="448985"/>
            <a:ext cx="5229225" cy="1052269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6776889" y="1518042"/>
            <a:ext cx="5286375" cy="3495675"/>
          </a:xfrm>
          <a:prstGeom prst="rect">
            <a:avLst/>
          </a:prstGeom>
        </p:spPr>
      </p:pic>
      <p:sp>
        <p:nvSpPr>
          <p:cNvPr id="3" name="TextBox 2"/>
          <p:cNvSpPr txBox="1"/>
          <p:nvPr userDrawn="1"/>
        </p:nvSpPr>
        <p:spPr>
          <a:xfrm>
            <a:off x="10865500" y="6434789"/>
            <a:ext cx="119776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Version 2018.06.14</a:t>
            </a: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35093364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1795" y="1235604"/>
            <a:ext cx="6631456" cy="399874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9617" y="518911"/>
            <a:ext cx="6400324" cy="1237679"/>
          </a:xfrm>
          <a:prstGeom prst="rect">
            <a:avLst/>
          </a:prstGeom>
        </p:spPr>
      </p:pic>
      <p:sp>
        <p:nvSpPr>
          <p:cNvPr id="16" name="Rectangle 2"/>
          <p:cNvSpPr>
            <a:spLocks noChangeArrowheads="1"/>
          </p:cNvSpPr>
          <p:nvPr userDrawn="1"/>
        </p:nvSpPr>
        <p:spPr bwMode="auto">
          <a:xfrm>
            <a:off x="6771073" y="51891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656708" y="1153391"/>
            <a:ext cx="5460644" cy="298753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6663250" y="1756590"/>
            <a:ext cx="5400091" cy="287139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6680439" y="1742942"/>
            <a:ext cx="5419725" cy="485775"/>
          </a:xfrm>
          <a:prstGeom prst="rect">
            <a:avLst/>
          </a:prstGeom>
        </p:spPr>
      </p:pic>
      <p:sp>
        <p:nvSpPr>
          <p:cNvPr id="9" name="TextBox 8"/>
          <p:cNvSpPr txBox="1"/>
          <p:nvPr userDrawn="1"/>
        </p:nvSpPr>
        <p:spPr>
          <a:xfrm>
            <a:off x="10865577" y="6424692"/>
            <a:ext cx="119776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/>
              <a:t>Version 2018.06.14</a:t>
            </a:r>
            <a:endParaRPr lang="en-GB" sz="1000" dirty="0"/>
          </a:p>
        </p:txBody>
      </p:sp>
    </p:spTree>
    <p:extLst>
      <p:ext uri="{BB962C8B-B14F-4D97-AF65-F5344CB8AC3E}">
        <p14:creationId xmlns:p14="http://schemas.microsoft.com/office/powerpoint/2010/main" val="4126388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F87057-8190-4237-A392-7DCD54D26779}" type="datetimeFigureOut">
              <a:rPr lang="en-GB" smtClean="0"/>
              <a:t>14/06/2018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9ED620-A033-4D04-96BB-F9B67838DA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379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slide" Target="slide2.xml"/><Relationship Id="rId7" Type="http://schemas.openxmlformats.org/officeDocument/2006/relationships/slide" Target="slide6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13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10" Type="http://schemas.openxmlformats.org/officeDocument/2006/relationships/slide" Target="slide9.xml"/><Relationship Id="rId4" Type="http://schemas.openxmlformats.org/officeDocument/2006/relationships/slide" Target="slide3.xml"/><Relationship Id="rId9" Type="http://schemas.openxmlformats.org/officeDocument/2006/relationships/slide" Target="slide8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slide" Target="slide2.xml"/><Relationship Id="rId7" Type="http://schemas.openxmlformats.org/officeDocument/2006/relationships/slide" Target="slide6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13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10" Type="http://schemas.openxmlformats.org/officeDocument/2006/relationships/slide" Target="slide9.xml"/><Relationship Id="rId4" Type="http://schemas.openxmlformats.org/officeDocument/2006/relationships/slide" Target="slide3.xml"/><Relationship Id="rId9" Type="http://schemas.openxmlformats.org/officeDocument/2006/relationships/slide" Target="slide8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slide" Target="slide2.xml"/><Relationship Id="rId7" Type="http://schemas.openxmlformats.org/officeDocument/2006/relationships/slide" Target="slide6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13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10" Type="http://schemas.openxmlformats.org/officeDocument/2006/relationships/slide" Target="slide9.xml"/><Relationship Id="rId4" Type="http://schemas.openxmlformats.org/officeDocument/2006/relationships/slide" Target="slide3.xml"/><Relationship Id="rId9" Type="http://schemas.openxmlformats.org/officeDocument/2006/relationships/slide" Target="slide8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slide" Target="slide2.xml"/><Relationship Id="rId7" Type="http://schemas.openxmlformats.org/officeDocument/2006/relationships/slide" Target="slide6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13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10" Type="http://schemas.openxmlformats.org/officeDocument/2006/relationships/slide" Target="slide9.xml"/><Relationship Id="rId4" Type="http://schemas.openxmlformats.org/officeDocument/2006/relationships/slide" Target="slide3.xml"/><Relationship Id="rId9" Type="http://schemas.openxmlformats.org/officeDocument/2006/relationships/slide" Target="slide8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slide" Target="slide2.xml"/><Relationship Id="rId7" Type="http://schemas.openxmlformats.org/officeDocument/2006/relationships/slide" Target="slide6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13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10" Type="http://schemas.openxmlformats.org/officeDocument/2006/relationships/slide" Target="slide9.xml"/><Relationship Id="rId4" Type="http://schemas.openxmlformats.org/officeDocument/2006/relationships/slide" Target="slide3.xml"/><Relationship Id="rId9" Type="http://schemas.openxmlformats.org/officeDocument/2006/relationships/slide" Target="slide8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slide" Target="slide2.xml"/><Relationship Id="rId7" Type="http://schemas.openxmlformats.org/officeDocument/2006/relationships/slide" Target="slide6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13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10" Type="http://schemas.openxmlformats.org/officeDocument/2006/relationships/slide" Target="slide9.xml"/><Relationship Id="rId4" Type="http://schemas.openxmlformats.org/officeDocument/2006/relationships/slide" Target="slide3.xml"/><Relationship Id="rId9" Type="http://schemas.openxmlformats.org/officeDocument/2006/relationships/slide" Target="slide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slide" Target="slide2.xml"/><Relationship Id="rId7" Type="http://schemas.openxmlformats.org/officeDocument/2006/relationships/slide" Target="slide6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13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10" Type="http://schemas.openxmlformats.org/officeDocument/2006/relationships/slide" Target="slide9.xml"/><Relationship Id="rId4" Type="http://schemas.openxmlformats.org/officeDocument/2006/relationships/slide" Target="slide3.xml"/><Relationship Id="rId9" Type="http://schemas.openxmlformats.org/officeDocument/2006/relationships/slide" Target="slide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slide" Target="slide2.xml"/><Relationship Id="rId7" Type="http://schemas.openxmlformats.org/officeDocument/2006/relationships/slide" Target="slide6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13.xml"/><Relationship Id="rId6" Type="http://schemas.openxmlformats.org/officeDocument/2006/relationships/slide" Target="slide5.xml"/><Relationship Id="rId11" Type="http://schemas.openxmlformats.org/officeDocument/2006/relationships/image" Target="../media/image14.png"/><Relationship Id="rId5" Type="http://schemas.openxmlformats.org/officeDocument/2006/relationships/slide" Target="slide4.xml"/><Relationship Id="rId10" Type="http://schemas.openxmlformats.org/officeDocument/2006/relationships/slide" Target="slide9.xml"/><Relationship Id="rId4" Type="http://schemas.openxmlformats.org/officeDocument/2006/relationships/slide" Target="slide3.xml"/><Relationship Id="rId9" Type="http://schemas.openxmlformats.org/officeDocument/2006/relationships/slide" Target="slide8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slide" Target="slide2.xml"/><Relationship Id="rId7" Type="http://schemas.openxmlformats.org/officeDocument/2006/relationships/slide" Target="slide6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13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10" Type="http://schemas.openxmlformats.org/officeDocument/2006/relationships/slide" Target="slide9.xml"/><Relationship Id="rId4" Type="http://schemas.openxmlformats.org/officeDocument/2006/relationships/slide" Target="slide3.xml"/><Relationship Id="rId9" Type="http://schemas.openxmlformats.org/officeDocument/2006/relationships/slide" Target="slide8.xml"/></Relationships>
</file>

<file path=ppt/slides/_rels/slide10.xml.rels><?xml version="1.0" encoding="UTF-8" standalone="yes"?>
<Relationships xmlns="http://schemas.openxmlformats.org/package/2006/relationships"><Relationship Id="rId13" Type="http://schemas.openxmlformats.org/officeDocument/2006/relationships/slide" Target="slide2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5.xml"/><Relationship Id="rId2" Type="http://schemas.openxmlformats.org/officeDocument/2006/relationships/slide" Target="slide1.xml"/><Relationship Id="rId16" Type="http://schemas.openxmlformats.org/officeDocument/2006/relationships/slide" Target="slide24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4.xml"/><Relationship Id="rId11" Type="http://schemas.openxmlformats.org/officeDocument/2006/relationships/slide" Target="slide19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3.xml"/><Relationship Id="rId15" Type="http://schemas.openxmlformats.org/officeDocument/2006/relationships/slide" Target="slide23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8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2.xml"/><Relationship Id="rId9" Type="http://schemas.openxmlformats.org/officeDocument/2006/relationships/slide" Target="slide17.xml"/><Relationship Id="rId14" Type="http://schemas.openxmlformats.org/officeDocument/2006/relationships/slide" Target="slide11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6.xml"/><Relationship Id="rId51" Type="http://schemas.openxmlformats.org/officeDocument/2006/relationships/slide" Target="slide49.xml"/><Relationship Id="rId3" Type="http://schemas.openxmlformats.org/officeDocument/2006/relationships/slide" Target="slide22.xml"/><Relationship Id="rId12" Type="http://schemas.openxmlformats.org/officeDocument/2006/relationships/slide" Target="slide20.xml"/><Relationship Id="rId17" Type="http://schemas.openxmlformats.org/officeDocument/2006/relationships/slide" Target="slide25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11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12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8.xml"/><Relationship Id="rId26" Type="http://schemas.openxmlformats.org/officeDocument/2006/relationships/slide" Target="slide36.xml"/><Relationship Id="rId39" Type="http://schemas.openxmlformats.org/officeDocument/2006/relationships/slide" Target="slide66.xml"/><Relationship Id="rId21" Type="http://schemas.openxmlformats.org/officeDocument/2006/relationships/slide" Target="slide31.xml"/><Relationship Id="rId34" Type="http://schemas.openxmlformats.org/officeDocument/2006/relationships/slide" Target="slide61.xml"/><Relationship Id="rId42" Type="http://schemas.openxmlformats.org/officeDocument/2006/relationships/slide" Target="slide69.xml"/><Relationship Id="rId47" Type="http://schemas.openxmlformats.org/officeDocument/2006/relationships/slide" Target="slide46.xml"/><Relationship Id="rId50" Type="http://schemas.openxmlformats.org/officeDocument/2006/relationships/slide" Target="slide49.xml"/><Relationship Id="rId55" Type="http://schemas.openxmlformats.org/officeDocument/2006/relationships/slide" Target="slide54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30.xml"/><Relationship Id="rId29" Type="http://schemas.openxmlformats.org/officeDocument/2006/relationships/slide" Target="slide39.xml"/><Relationship Id="rId41" Type="http://schemas.openxmlformats.org/officeDocument/2006/relationships/slide" Target="slide68.xml"/><Relationship Id="rId54" Type="http://schemas.openxmlformats.org/officeDocument/2006/relationships/slide" Target="slide53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4.xml"/><Relationship Id="rId32" Type="http://schemas.openxmlformats.org/officeDocument/2006/relationships/slide" Target="slide59.xml"/><Relationship Id="rId37" Type="http://schemas.openxmlformats.org/officeDocument/2006/relationships/slide" Target="slide64.xml"/><Relationship Id="rId40" Type="http://schemas.openxmlformats.org/officeDocument/2006/relationships/slide" Target="slide67.xml"/><Relationship Id="rId45" Type="http://schemas.openxmlformats.org/officeDocument/2006/relationships/slide" Target="slide44.xml"/><Relationship Id="rId53" Type="http://schemas.openxmlformats.org/officeDocument/2006/relationships/slide" Target="slide52.xml"/><Relationship Id="rId58" Type="http://schemas.openxmlformats.org/officeDocument/2006/relationships/slide" Target="slide57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3.xml"/><Relationship Id="rId28" Type="http://schemas.openxmlformats.org/officeDocument/2006/relationships/slide" Target="slide38.xml"/><Relationship Id="rId36" Type="http://schemas.openxmlformats.org/officeDocument/2006/relationships/slide" Target="slide63.xml"/><Relationship Id="rId49" Type="http://schemas.openxmlformats.org/officeDocument/2006/relationships/slide" Target="slide48.xml"/><Relationship Id="rId57" Type="http://schemas.openxmlformats.org/officeDocument/2006/relationships/slide" Target="slide56.xml"/><Relationship Id="rId61" Type="http://schemas.openxmlformats.org/officeDocument/2006/relationships/slide" Target="slide1.xml"/><Relationship Id="rId10" Type="http://schemas.openxmlformats.org/officeDocument/2006/relationships/slide" Target="slide19.xml"/><Relationship Id="rId19" Type="http://schemas.openxmlformats.org/officeDocument/2006/relationships/slide" Target="slide29.xml"/><Relationship Id="rId31" Type="http://schemas.openxmlformats.org/officeDocument/2006/relationships/slide" Target="slide42.xml"/><Relationship Id="rId44" Type="http://schemas.openxmlformats.org/officeDocument/2006/relationships/slide" Target="slide43.xml"/><Relationship Id="rId52" Type="http://schemas.openxmlformats.org/officeDocument/2006/relationships/slide" Target="slide51.xml"/><Relationship Id="rId60" Type="http://schemas.openxmlformats.org/officeDocument/2006/relationships/slide" Target="slide10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2.xml"/><Relationship Id="rId27" Type="http://schemas.openxmlformats.org/officeDocument/2006/relationships/slide" Target="slide37.xml"/><Relationship Id="rId30" Type="http://schemas.openxmlformats.org/officeDocument/2006/relationships/slide" Target="slide40.xml"/><Relationship Id="rId35" Type="http://schemas.openxmlformats.org/officeDocument/2006/relationships/slide" Target="slide62.xml"/><Relationship Id="rId43" Type="http://schemas.openxmlformats.org/officeDocument/2006/relationships/slide" Target="slide65.xml"/><Relationship Id="rId48" Type="http://schemas.openxmlformats.org/officeDocument/2006/relationships/slide" Target="slide47.xml"/><Relationship Id="rId56" Type="http://schemas.openxmlformats.org/officeDocument/2006/relationships/slide" Target="slide55.xml"/><Relationship Id="rId8" Type="http://schemas.openxmlformats.org/officeDocument/2006/relationships/slide" Target="slide17.xml"/><Relationship Id="rId51" Type="http://schemas.openxmlformats.org/officeDocument/2006/relationships/slide" Target="slide50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7.xml"/><Relationship Id="rId25" Type="http://schemas.openxmlformats.org/officeDocument/2006/relationships/slide" Target="slide35.xml"/><Relationship Id="rId33" Type="http://schemas.openxmlformats.org/officeDocument/2006/relationships/slide" Target="slide60.xml"/><Relationship Id="rId38" Type="http://schemas.openxmlformats.org/officeDocument/2006/relationships/slide" Target="slide41.xml"/><Relationship Id="rId46" Type="http://schemas.openxmlformats.org/officeDocument/2006/relationships/slide" Target="slide45.xml"/><Relationship Id="rId59" Type="http://schemas.openxmlformats.org/officeDocument/2006/relationships/slide" Target="slide58.xml"/></Relationships>
</file>

<file path=ppt/slides/_rels/slide13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14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15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16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17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18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19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20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21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22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23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24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25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26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27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28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29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30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31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32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33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34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35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36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37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38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39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40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41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42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43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44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45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46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47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48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49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50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51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52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53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54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55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56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57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58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59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60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61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62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63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64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65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66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67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68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_rels/slide69.xml.rels><?xml version="1.0" encoding="UTF-8" standalone="yes"?>
<Relationships xmlns="http://schemas.openxmlformats.org/package/2006/relationships"><Relationship Id="rId13" Type="http://schemas.openxmlformats.org/officeDocument/2006/relationships/slide" Target="slide11.xml"/><Relationship Id="rId18" Type="http://schemas.openxmlformats.org/officeDocument/2006/relationships/slide" Target="slide27.xml"/><Relationship Id="rId26" Type="http://schemas.openxmlformats.org/officeDocument/2006/relationships/slide" Target="slide35.xml"/><Relationship Id="rId39" Type="http://schemas.openxmlformats.org/officeDocument/2006/relationships/slide" Target="slide41.xml"/><Relationship Id="rId21" Type="http://schemas.openxmlformats.org/officeDocument/2006/relationships/slide" Target="slide30.xml"/><Relationship Id="rId34" Type="http://schemas.openxmlformats.org/officeDocument/2006/relationships/slide" Target="slide60.xml"/><Relationship Id="rId42" Type="http://schemas.openxmlformats.org/officeDocument/2006/relationships/slide" Target="slide68.xml"/><Relationship Id="rId47" Type="http://schemas.openxmlformats.org/officeDocument/2006/relationships/slide" Target="slide45.xml"/><Relationship Id="rId50" Type="http://schemas.openxmlformats.org/officeDocument/2006/relationships/slide" Target="slide48.xml"/><Relationship Id="rId55" Type="http://schemas.openxmlformats.org/officeDocument/2006/relationships/slide" Target="slide53.xml"/><Relationship Id="rId7" Type="http://schemas.openxmlformats.org/officeDocument/2006/relationships/slide" Target="slide16.xml"/><Relationship Id="rId2" Type="http://schemas.openxmlformats.org/officeDocument/2006/relationships/slide" Target="slide22.xml"/><Relationship Id="rId16" Type="http://schemas.openxmlformats.org/officeDocument/2006/relationships/slide" Target="slide25.xml"/><Relationship Id="rId20" Type="http://schemas.openxmlformats.org/officeDocument/2006/relationships/slide" Target="slide29.xml"/><Relationship Id="rId29" Type="http://schemas.openxmlformats.org/officeDocument/2006/relationships/slide" Target="slide38.xml"/><Relationship Id="rId41" Type="http://schemas.openxmlformats.org/officeDocument/2006/relationships/slide" Target="slide67.xml"/><Relationship Id="rId54" Type="http://schemas.openxmlformats.org/officeDocument/2006/relationships/slide" Target="slide52.xml"/><Relationship Id="rId62" Type="http://schemas.openxmlformats.org/officeDocument/2006/relationships/slide" Target="slide1.xml"/><Relationship Id="rId1" Type="http://schemas.openxmlformats.org/officeDocument/2006/relationships/slideLayout" Target="../slideLayouts/slideLayout12.xml"/><Relationship Id="rId6" Type="http://schemas.openxmlformats.org/officeDocument/2006/relationships/slide" Target="slide15.xml"/><Relationship Id="rId11" Type="http://schemas.openxmlformats.org/officeDocument/2006/relationships/slide" Target="slide20.xml"/><Relationship Id="rId24" Type="http://schemas.openxmlformats.org/officeDocument/2006/relationships/slide" Target="slide33.xml"/><Relationship Id="rId32" Type="http://schemas.openxmlformats.org/officeDocument/2006/relationships/slide" Target="slide42.xml"/><Relationship Id="rId37" Type="http://schemas.openxmlformats.org/officeDocument/2006/relationships/slide" Target="slide63.xml"/><Relationship Id="rId40" Type="http://schemas.openxmlformats.org/officeDocument/2006/relationships/slide" Target="slide66.xml"/><Relationship Id="rId45" Type="http://schemas.openxmlformats.org/officeDocument/2006/relationships/slide" Target="slide43.xml"/><Relationship Id="rId53" Type="http://schemas.openxmlformats.org/officeDocument/2006/relationships/slide" Target="slide51.xml"/><Relationship Id="rId58" Type="http://schemas.openxmlformats.org/officeDocument/2006/relationships/slide" Target="slide56.xml"/><Relationship Id="rId5" Type="http://schemas.openxmlformats.org/officeDocument/2006/relationships/slide" Target="slide14.xml"/><Relationship Id="rId15" Type="http://schemas.openxmlformats.org/officeDocument/2006/relationships/slide" Target="slide24.xml"/><Relationship Id="rId23" Type="http://schemas.openxmlformats.org/officeDocument/2006/relationships/slide" Target="slide32.xml"/><Relationship Id="rId28" Type="http://schemas.openxmlformats.org/officeDocument/2006/relationships/slide" Target="slide37.xml"/><Relationship Id="rId36" Type="http://schemas.openxmlformats.org/officeDocument/2006/relationships/slide" Target="slide62.xml"/><Relationship Id="rId49" Type="http://schemas.openxmlformats.org/officeDocument/2006/relationships/slide" Target="slide47.xml"/><Relationship Id="rId57" Type="http://schemas.openxmlformats.org/officeDocument/2006/relationships/slide" Target="slide55.xml"/><Relationship Id="rId61" Type="http://schemas.openxmlformats.org/officeDocument/2006/relationships/slide" Target="slide10.xml"/><Relationship Id="rId10" Type="http://schemas.openxmlformats.org/officeDocument/2006/relationships/slide" Target="slide19.xml"/><Relationship Id="rId19" Type="http://schemas.openxmlformats.org/officeDocument/2006/relationships/slide" Target="slide28.xml"/><Relationship Id="rId31" Type="http://schemas.openxmlformats.org/officeDocument/2006/relationships/slide" Target="slide40.xml"/><Relationship Id="rId44" Type="http://schemas.openxmlformats.org/officeDocument/2006/relationships/slide" Target="slide65.xml"/><Relationship Id="rId52" Type="http://schemas.openxmlformats.org/officeDocument/2006/relationships/slide" Target="slide50.xml"/><Relationship Id="rId60" Type="http://schemas.openxmlformats.org/officeDocument/2006/relationships/slide" Target="slide58.xml"/><Relationship Id="rId4" Type="http://schemas.openxmlformats.org/officeDocument/2006/relationships/slide" Target="slide13.xml"/><Relationship Id="rId9" Type="http://schemas.openxmlformats.org/officeDocument/2006/relationships/slide" Target="slide18.xml"/><Relationship Id="rId14" Type="http://schemas.openxmlformats.org/officeDocument/2006/relationships/slide" Target="slide23.xml"/><Relationship Id="rId22" Type="http://schemas.openxmlformats.org/officeDocument/2006/relationships/slide" Target="slide31.xml"/><Relationship Id="rId27" Type="http://schemas.openxmlformats.org/officeDocument/2006/relationships/slide" Target="slide36.xml"/><Relationship Id="rId30" Type="http://schemas.openxmlformats.org/officeDocument/2006/relationships/slide" Target="slide39.xml"/><Relationship Id="rId35" Type="http://schemas.openxmlformats.org/officeDocument/2006/relationships/slide" Target="slide61.xml"/><Relationship Id="rId43" Type="http://schemas.openxmlformats.org/officeDocument/2006/relationships/slide" Target="slide69.xml"/><Relationship Id="rId48" Type="http://schemas.openxmlformats.org/officeDocument/2006/relationships/slide" Target="slide46.xml"/><Relationship Id="rId56" Type="http://schemas.openxmlformats.org/officeDocument/2006/relationships/slide" Target="slide54.xml"/><Relationship Id="rId8" Type="http://schemas.openxmlformats.org/officeDocument/2006/relationships/slide" Target="slide17.xml"/><Relationship Id="rId51" Type="http://schemas.openxmlformats.org/officeDocument/2006/relationships/slide" Target="slide49.xml"/><Relationship Id="rId3" Type="http://schemas.openxmlformats.org/officeDocument/2006/relationships/slide" Target="slide12.xml"/><Relationship Id="rId12" Type="http://schemas.openxmlformats.org/officeDocument/2006/relationships/slide" Target="slide21.xml"/><Relationship Id="rId17" Type="http://schemas.openxmlformats.org/officeDocument/2006/relationships/slide" Target="slide26.xml"/><Relationship Id="rId25" Type="http://schemas.openxmlformats.org/officeDocument/2006/relationships/slide" Target="slide34.xml"/><Relationship Id="rId33" Type="http://schemas.openxmlformats.org/officeDocument/2006/relationships/slide" Target="slide59.xml"/><Relationship Id="rId38" Type="http://schemas.openxmlformats.org/officeDocument/2006/relationships/slide" Target="slide64.xml"/><Relationship Id="rId46" Type="http://schemas.openxmlformats.org/officeDocument/2006/relationships/slide" Target="slide44.xml"/><Relationship Id="rId59" Type="http://schemas.openxmlformats.org/officeDocument/2006/relationships/slide" Target="slide5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871182" y="119063"/>
            <a:ext cx="10515600" cy="25558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800" dirty="0" smtClean="0"/>
              <a:t>Start</a:t>
            </a:r>
            <a:endParaRPr lang="en-GB" sz="1800" dirty="0"/>
          </a:p>
        </p:txBody>
      </p:sp>
      <p:sp>
        <p:nvSpPr>
          <p:cNvPr id="82" name="Rectangle 81">
            <a:hlinkClick r:id="rId2" action="ppaction://hlinksldjump"/>
          </p:cNvPr>
          <p:cNvSpPr/>
          <p:nvPr/>
        </p:nvSpPr>
        <p:spPr>
          <a:xfrm>
            <a:off x="168445" y="497641"/>
            <a:ext cx="6413832" cy="12083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Rectangle 1">
            <a:hlinkClick r:id="rId3" action="ppaction://hlinksldjump"/>
          </p:cNvPr>
          <p:cNvSpPr/>
          <p:nvPr/>
        </p:nvSpPr>
        <p:spPr>
          <a:xfrm>
            <a:off x="133939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1766998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 5">
            <a:hlinkClick r:id="rId5" action="ppaction://hlinksldjump"/>
          </p:cNvPr>
          <p:cNvSpPr/>
          <p:nvPr/>
        </p:nvSpPr>
        <p:spPr>
          <a:xfrm>
            <a:off x="3400057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" name="Rectangle 6">
            <a:hlinkClick r:id="rId6" action="ppaction://hlinksldjump"/>
          </p:cNvPr>
          <p:cNvSpPr/>
          <p:nvPr/>
        </p:nvSpPr>
        <p:spPr>
          <a:xfrm>
            <a:off x="5033116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131062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" name="Rectangle 8">
            <a:hlinkClick r:id="rId8" action="ppaction://hlinksldjump"/>
          </p:cNvPr>
          <p:cNvSpPr/>
          <p:nvPr/>
        </p:nvSpPr>
        <p:spPr>
          <a:xfrm>
            <a:off x="1764121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9" action="ppaction://hlinksldjump"/>
          </p:cNvPr>
          <p:cNvSpPr/>
          <p:nvPr/>
        </p:nvSpPr>
        <p:spPr>
          <a:xfrm>
            <a:off x="3397180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" name="Rectangle 10">
            <a:hlinkClick r:id="rId10" action="ppaction://hlinksldjump"/>
          </p:cNvPr>
          <p:cNvSpPr/>
          <p:nvPr/>
        </p:nvSpPr>
        <p:spPr>
          <a:xfrm>
            <a:off x="5030239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34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871182" y="119063"/>
            <a:ext cx="10515600" cy="25558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800" dirty="0" smtClean="0"/>
              <a:t>Search</a:t>
            </a:r>
            <a:endParaRPr lang="en-GB" sz="1800" dirty="0"/>
          </a:p>
        </p:txBody>
      </p:sp>
      <p:sp>
        <p:nvSpPr>
          <p:cNvPr id="82" name="Rectangle 81">
            <a:hlinkClick r:id="rId2" action="ppaction://hlinksldjump"/>
          </p:cNvPr>
          <p:cNvSpPr/>
          <p:nvPr/>
        </p:nvSpPr>
        <p:spPr>
          <a:xfrm>
            <a:off x="168445" y="497641"/>
            <a:ext cx="6413832" cy="12083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" name="Rectangle 3">
            <a:hlinkClick r:id="rId3" action="ppaction://hlinksldjump"/>
          </p:cNvPr>
          <p:cNvSpPr/>
          <p:nvPr/>
        </p:nvSpPr>
        <p:spPr>
          <a:xfrm>
            <a:off x="133939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1766998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 5">
            <a:hlinkClick r:id="rId5" action="ppaction://hlinksldjump"/>
          </p:cNvPr>
          <p:cNvSpPr/>
          <p:nvPr/>
        </p:nvSpPr>
        <p:spPr>
          <a:xfrm>
            <a:off x="3400057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" name="Rectangle 6">
            <a:hlinkClick r:id="rId6" action="ppaction://hlinksldjump"/>
          </p:cNvPr>
          <p:cNvSpPr/>
          <p:nvPr/>
        </p:nvSpPr>
        <p:spPr>
          <a:xfrm>
            <a:off x="5033116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131062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" name="Rectangle 8">
            <a:hlinkClick r:id="rId8" action="ppaction://hlinksldjump"/>
          </p:cNvPr>
          <p:cNvSpPr/>
          <p:nvPr/>
        </p:nvSpPr>
        <p:spPr>
          <a:xfrm>
            <a:off x="1764121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9" action="ppaction://hlinksldjump"/>
          </p:cNvPr>
          <p:cNvSpPr/>
          <p:nvPr/>
        </p:nvSpPr>
        <p:spPr>
          <a:xfrm>
            <a:off x="3397180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" name="Rectangle 10">
            <a:hlinkClick r:id="rId10" action="ppaction://hlinksldjump"/>
          </p:cNvPr>
          <p:cNvSpPr/>
          <p:nvPr/>
        </p:nvSpPr>
        <p:spPr>
          <a:xfrm>
            <a:off x="5030239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6848670" y="2272428"/>
            <a:ext cx="989044" cy="88480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5392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871182" y="119063"/>
            <a:ext cx="10515600" cy="25558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800" dirty="0" smtClean="0"/>
              <a:t>Chat</a:t>
            </a:r>
            <a:endParaRPr lang="en-GB" sz="1800" dirty="0"/>
          </a:p>
        </p:txBody>
      </p:sp>
      <p:sp>
        <p:nvSpPr>
          <p:cNvPr id="82" name="Rectangle 81">
            <a:hlinkClick r:id="rId2" action="ppaction://hlinksldjump"/>
          </p:cNvPr>
          <p:cNvSpPr/>
          <p:nvPr/>
        </p:nvSpPr>
        <p:spPr>
          <a:xfrm>
            <a:off x="168445" y="497641"/>
            <a:ext cx="6413832" cy="12083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" name="Rectangle 3">
            <a:hlinkClick r:id="rId3" action="ppaction://hlinksldjump"/>
          </p:cNvPr>
          <p:cNvSpPr/>
          <p:nvPr/>
        </p:nvSpPr>
        <p:spPr>
          <a:xfrm>
            <a:off x="133939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1766998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 5">
            <a:hlinkClick r:id="rId5" action="ppaction://hlinksldjump"/>
          </p:cNvPr>
          <p:cNvSpPr/>
          <p:nvPr/>
        </p:nvSpPr>
        <p:spPr>
          <a:xfrm>
            <a:off x="3400057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" name="Rectangle 6">
            <a:hlinkClick r:id="rId6" action="ppaction://hlinksldjump"/>
          </p:cNvPr>
          <p:cNvSpPr/>
          <p:nvPr/>
        </p:nvSpPr>
        <p:spPr>
          <a:xfrm>
            <a:off x="5033116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131062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" name="Rectangle 8">
            <a:hlinkClick r:id="rId8" action="ppaction://hlinksldjump"/>
          </p:cNvPr>
          <p:cNvSpPr/>
          <p:nvPr/>
        </p:nvSpPr>
        <p:spPr>
          <a:xfrm>
            <a:off x="1764121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9" action="ppaction://hlinksldjump"/>
          </p:cNvPr>
          <p:cNvSpPr/>
          <p:nvPr/>
        </p:nvSpPr>
        <p:spPr>
          <a:xfrm>
            <a:off x="3397180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" name="Rectangle 10">
            <a:hlinkClick r:id="rId10" action="ppaction://hlinksldjump"/>
          </p:cNvPr>
          <p:cNvSpPr/>
          <p:nvPr/>
        </p:nvSpPr>
        <p:spPr>
          <a:xfrm>
            <a:off x="5030239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1075437" y="3381163"/>
            <a:ext cx="760021" cy="70649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693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871182" y="119063"/>
            <a:ext cx="10515600" cy="25558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800" dirty="0" smtClean="0"/>
              <a:t>Forums</a:t>
            </a:r>
            <a:endParaRPr lang="en-GB" sz="1800" dirty="0"/>
          </a:p>
        </p:txBody>
      </p:sp>
      <p:sp>
        <p:nvSpPr>
          <p:cNvPr id="82" name="Rectangle 81">
            <a:hlinkClick r:id="rId2" action="ppaction://hlinksldjump"/>
          </p:cNvPr>
          <p:cNvSpPr/>
          <p:nvPr/>
        </p:nvSpPr>
        <p:spPr>
          <a:xfrm>
            <a:off x="168445" y="497641"/>
            <a:ext cx="6413832" cy="12083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" name="Rectangle 3">
            <a:hlinkClick r:id="rId3" action="ppaction://hlinksldjump"/>
          </p:cNvPr>
          <p:cNvSpPr/>
          <p:nvPr/>
        </p:nvSpPr>
        <p:spPr>
          <a:xfrm>
            <a:off x="133939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1766998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 5">
            <a:hlinkClick r:id="rId5" action="ppaction://hlinksldjump"/>
          </p:cNvPr>
          <p:cNvSpPr/>
          <p:nvPr/>
        </p:nvSpPr>
        <p:spPr>
          <a:xfrm>
            <a:off x="3400057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" name="Rectangle 6">
            <a:hlinkClick r:id="rId6" action="ppaction://hlinksldjump"/>
          </p:cNvPr>
          <p:cNvSpPr/>
          <p:nvPr/>
        </p:nvSpPr>
        <p:spPr>
          <a:xfrm>
            <a:off x="5033116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131062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" name="Rectangle 8">
            <a:hlinkClick r:id="rId8" action="ppaction://hlinksldjump"/>
          </p:cNvPr>
          <p:cNvSpPr/>
          <p:nvPr/>
        </p:nvSpPr>
        <p:spPr>
          <a:xfrm>
            <a:off x="1764121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9" action="ppaction://hlinksldjump"/>
          </p:cNvPr>
          <p:cNvSpPr/>
          <p:nvPr/>
        </p:nvSpPr>
        <p:spPr>
          <a:xfrm>
            <a:off x="3397180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" name="Rectangle 10">
            <a:hlinkClick r:id="rId10" action="ppaction://hlinksldjump"/>
          </p:cNvPr>
          <p:cNvSpPr/>
          <p:nvPr/>
        </p:nvSpPr>
        <p:spPr>
          <a:xfrm>
            <a:off x="5030239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1012708" y="2328412"/>
            <a:ext cx="1005121" cy="74814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55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871182" y="119063"/>
            <a:ext cx="10515600" cy="25558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800" dirty="0" smtClean="0"/>
              <a:t>Service Requests</a:t>
            </a:r>
            <a:endParaRPr lang="en-GB" sz="1800" dirty="0"/>
          </a:p>
        </p:txBody>
      </p:sp>
      <p:sp>
        <p:nvSpPr>
          <p:cNvPr id="82" name="Rectangle 81">
            <a:hlinkClick r:id="rId2" action="ppaction://hlinksldjump"/>
          </p:cNvPr>
          <p:cNvSpPr/>
          <p:nvPr/>
        </p:nvSpPr>
        <p:spPr>
          <a:xfrm>
            <a:off x="168445" y="497641"/>
            <a:ext cx="6413832" cy="12083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" name="Rectangle 3">
            <a:hlinkClick r:id="rId3" action="ppaction://hlinksldjump"/>
          </p:cNvPr>
          <p:cNvSpPr/>
          <p:nvPr/>
        </p:nvSpPr>
        <p:spPr>
          <a:xfrm>
            <a:off x="133939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1766998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 5">
            <a:hlinkClick r:id="rId5" action="ppaction://hlinksldjump"/>
          </p:cNvPr>
          <p:cNvSpPr/>
          <p:nvPr/>
        </p:nvSpPr>
        <p:spPr>
          <a:xfrm>
            <a:off x="3400057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" name="Rectangle 6">
            <a:hlinkClick r:id="rId6" action="ppaction://hlinksldjump"/>
          </p:cNvPr>
          <p:cNvSpPr/>
          <p:nvPr/>
        </p:nvSpPr>
        <p:spPr>
          <a:xfrm>
            <a:off x="5033116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131062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" name="Rectangle 8">
            <a:hlinkClick r:id="rId8" action="ppaction://hlinksldjump"/>
          </p:cNvPr>
          <p:cNvSpPr/>
          <p:nvPr/>
        </p:nvSpPr>
        <p:spPr>
          <a:xfrm>
            <a:off x="1764121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9" action="ppaction://hlinksldjump"/>
          </p:cNvPr>
          <p:cNvSpPr/>
          <p:nvPr/>
        </p:nvSpPr>
        <p:spPr>
          <a:xfrm>
            <a:off x="3397180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" name="Rectangle 10">
            <a:hlinkClick r:id="rId10" action="ppaction://hlinksldjump"/>
          </p:cNvPr>
          <p:cNvSpPr/>
          <p:nvPr/>
        </p:nvSpPr>
        <p:spPr>
          <a:xfrm>
            <a:off x="5030239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9579994" y="3269194"/>
            <a:ext cx="1094226" cy="93891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862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871182" y="119063"/>
            <a:ext cx="10515600" cy="25558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800" dirty="0" smtClean="0"/>
              <a:t>Patches</a:t>
            </a:r>
            <a:endParaRPr lang="en-GB" sz="1800" dirty="0"/>
          </a:p>
        </p:txBody>
      </p:sp>
      <p:sp>
        <p:nvSpPr>
          <p:cNvPr id="82" name="Rectangle 81">
            <a:hlinkClick r:id="rId2" action="ppaction://hlinksldjump"/>
          </p:cNvPr>
          <p:cNvSpPr/>
          <p:nvPr/>
        </p:nvSpPr>
        <p:spPr>
          <a:xfrm>
            <a:off x="168445" y="497641"/>
            <a:ext cx="6413832" cy="12083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" name="Rectangle 3">
            <a:hlinkClick r:id="rId3" action="ppaction://hlinksldjump"/>
          </p:cNvPr>
          <p:cNvSpPr/>
          <p:nvPr/>
        </p:nvSpPr>
        <p:spPr>
          <a:xfrm>
            <a:off x="133939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1766998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 5">
            <a:hlinkClick r:id="rId5" action="ppaction://hlinksldjump"/>
          </p:cNvPr>
          <p:cNvSpPr/>
          <p:nvPr/>
        </p:nvSpPr>
        <p:spPr>
          <a:xfrm>
            <a:off x="3400057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" name="Rectangle 6">
            <a:hlinkClick r:id="rId6" action="ppaction://hlinksldjump"/>
          </p:cNvPr>
          <p:cNvSpPr/>
          <p:nvPr/>
        </p:nvSpPr>
        <p:spPr>
          <a:xfrm>
            <a:off x="5033116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131062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" name="Rectangle 8">
            <a:hlinkClick r:id="rId8" action="ppaction://hlinksldjump"/>
          </p:cNvPr>
          <p:cNvSpPr/>
          <p:nvPr/>
        </p:nvSpPr>
        <p:spPr>
          <a:xfrm>
            <a:off x="1764121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9" action="ppaction://hlinksldjump"/>
          </p:cNvPr>
          <p:cNvSpPr/>
          <p:nvPr/>
        </p:nvSpPr>
        <p:spPr>
          <a:xfrm>
            <a:off x="3397180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" name="Rectangle 10">
            <a:hlinkClick r:id="rId10" action="ppaction://hlinksldjump"/>
          </p:cNvPr>
          <p:cNvSpPr/>
          <p:nvPr/>
        </p:nvSpPr>
        <p:spPr>
          <a:xfrm>
            <a:off x="5030239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6960637" y="3362501"/>
            <a:ext cx="760020" cy="69461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884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871182" y="119063"/>
            <a:ext cx="10515600" cy="25558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800" dirty="0" smtClean="0"/>
              <a:t>Manuals</a:t>
            </a:r>
            <a:endParaRPr lang="en-GB" sz="1800" dirty="0"/>
          </a:p>
        </p:txBody>
      </p:sp>
      <p:sp>
        <p:nvSpPr>
          <p:cNvPr id="82" name="Rectangle 81">
            <a:hlinkClick r:id="rId2" action="ppaction://hlinksldjump"/>
          </p:cNvPr>
          <p:cNvSpPr/>
          <p:nvPr/>
        </p:nvSpPr>
        <p:spPr>
          <a:xfrm>
            <a:off x="168445" y="497641"/>
            <a:ext cx="6413832" cy="12083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" name="Rectangle 3">
            <a:hlinkClick r:id="rId3" action="ppaction://hlinksldjump"/>
          </p:cNvPr>
          <p:cNvSpPr/>
          <p:nvPr/>
        </p:nvSpPr>
        <p:spPr>
          <a:xfrm>
            <a:off x="133939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1766998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 5">
            <a:hlinkClick r:id="rId5" action="ppaction://hlinksldjump"/>
          </p:cNvPr>
          <p:cNvSpPr/>
          <p:nvPr/>
        </p:nvSpPr>
        <p:spPr>
          <a:xfrm>
            <a:off x="3400057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" name="Rectangle 6">
            <a:hlinkClick r:id="rId6" action="ppaction://hlinksldjump"/>
          </p:cNvPr>
          <p:cNvSpPr/>
          <p:nvPr/>
        </p:nvSpPr>
        <p:spPr>
          <a:xfrm>
            <a:off x="5033116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131062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" name="Rectangle 8">
            <a:hlinkClick r:id="rId8" action="ppaction://hlinksldjump"/>
          </p:cNvPr>
          <p:cNvSpPr/>
          <p:nvPr/>
        </p:nvSpPr>
        <p:spPr>
          <a:xfrm>
            <a:off x="1764121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9" action="ppaction://hlinksldjump"/>
          </p:cNvPr>
          <p:cNvSpPr/>
          <p:nvPr/>
        </p:nvSpPr>
        <p:spPr>
          <a:xfrm>
            <a:off x="3397180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" name="Rectangle 10">
            <a:hlinkClick r:id="rId10" action="ppaction://hlinksldjump"/>
          </p:cNvPr>
          <p:cNvSpPr/>
          <p:nvPr/>
        </p:nvSpPr>
        <p:spPr>
          <a:xfrm>
            <a:off x="5030239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8220269" y="2245411"/>
            <a:ext cx="1017037" cy="73627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491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1676400" y="119063"/>
            <a:ext cx="10515600" cy="25558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800" dirty="0" smtClean="0"/>
              <a:t>Dashboards</a:t>
            </a:r>
            <a:endParaRPr lang="en-GB" sz="1800" dirty="0"/>
          </a:p>
        </p:txBody>
      </p:sp>
      <p:sp>
        <p:nvSpPr>
          <p:cNvPr id="82" name="Rectangle 81">
            <a:hlinkClick r:id="rId2" action="ppaction://hlinksldjump"/>
          </p:cNvPr>
          <p:cNvSpPr/>
          <p:nvPr/>
        </p:nvSpPr>
        <p:spPr>
          <a:xfrm>
            <a:off x="168445" y="497641"/>
            <a:ext cx="6413832" cy="12083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" name="Rectangle 3">
            <a:hlinkClick r:id="rId3" action="ppaction://hlinksldjump"/>
          </p:cNvPr>
          <p:cNvSpPr/>
          <p:nvPr/>
        </p:nvSpPr>
        <p:spPr>
          <a:xfrm>
            <a:off x="133939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1766998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 5">
            <a:hlinkClick r:id="rId5" action="ppaction://hlinksldjump"/>
          </p:cNvPr>
          <p:cNvSpPr/>
          <p:nvPr/>
        </p:nvSpPr>
        <p:spPr>
          <a:xfrm>
            <a:off x="3400057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" name="Rectangle 6">
            <a:hlinkClick r:id="rId6" action="ppaction://hlinksldjump"/>
          </p:cNvPr>
          <p:cNvSpPr/>
          <p:nvPr/>
        </p:nvSpPr>
        <p:spPr>
          <a:xfrm>
            <a:off x="5033116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131062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" name="Rectangle 8">
            <a:hlinkClick r:id="rId8" action="ppaction://hlinksldjump"/>
          </p:cNvPr>
          <p:cNvSpPr/>
          <p:nvPr/>
        </p:nvSpPr>
        <p:spPr>
          <a:xfrm>
            <a:off x="1764121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9" action="ppaction://hlinksldjump"/>
          </p:cNvPr>
          <p:cNvSpPr/>
          <p:nvPr/>
        </p:nvSpPr>
        <p:spPr>
          <a:xfrm>
            <a:off x="3397180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" name="Rectangle 10">
            <a:hlinkClick r:id="rId10" action="ppaction://hlinksldjump"/>
          </p:cNvPr>
          <p:cNvSpPr/>
          <p:nvPr/>
        </p:nvSpPr>
        <p:spPr>
          <a:xfrm>
            <a:off x="5030239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7230981" y="4659094"/>
            <a:ext cx="308180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The Dashboards icon is retired.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Available via the menus, 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Settings / More / Dashboards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11"/>
          <a:srcRect l="70619" t="17944"/>
          <a:stretch/>
        </p:blipFill>
        <p:spPr>
          <a:xfrm>
            <a:off x="10497099" y="4032255"/>
            <a:ext cx="1391465" cy="2629580"/>
          </a:xfrm>
          <a:prstGeom prst="rect">
            <a:avLst/>
          </a:prstGeom>
        </p:spPr>
      </p:pic>
      <p:sp>
        <p:nvSpPr>
          <p:cNvPr id="13" name="Rectangle 12"/>
          <p:cNvSpPr/>
          <p:nvPr/>
        </p:nvSpPr>
        <p:spPr>
          <a:xfrm>
            <a:off x="11447270" y="1828802"/>
            <a:ext cx="615820" cy="23479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674220" y="6083559"/>
            <a:ext cx="718458" cy="18661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10551691" y="5008728"/>
            <a:ext cx="462053" cy="17742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2172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871182" y="119063"/>
            <a:ext cx="10515600" cy="255587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800" dirty="0" smtClean="0"/>
              <a:t>Submit Requests</a:t>
            </a:r>
            <a:endParaRPr lang="en-GB" sz="1800" dirty="0"/>
          </a:p>
        </p:txBody>
      </p:sp>
      <p:sp>
        <p:nvSpPr>
          <p:cNvPr id="82" name="Rectangle 81">
            <a:hlinkClick r:id="rId2" action="ppaction://hlinksldjump"/>
          </p:cNvPr>
          <p:cNvSpPr/>
          <p:nvPr/>
        </p:nvSpPr>
        <p:spPr>
          <a:xfrm>
            <a:off x="168445" y="497641"/>
            <a:ext cx="6413832" cy="12083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" name="Rectangle 3">
            <a:hlinkClick r:id="rId3" action="ppaction://hlinksldjump"/>
          </p:cNvPr>
          <p:cNvSpPr/>
          <p:nvPr/>
        </p:nvSpPr>
        <p:spPr>
          <a:xfrm>
            <a:off x="133939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1766998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 5">
            <a:hlinkClick r:id="rId5" action="ppaction://hlinksldjump"/>
          </p:cNvPr>
          <p:cNvSpPr/>
          <p:nvPr/>
        </p:nvSpPr>
        <p:spPr>
          <a:xfrm>
            <a:off x="3400057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" name="Rectangle 6">
            <a:hlinkClick r:id="rId6" action="ppaction://hlinksldjump"/>
          </p:cNvPr>
          <p:cNvSpPr/>
          <p:nvPr/>
        </p:nvSpPr>
        <p:spPr>
          <a:xfrm>
            <a:off x="5033116" y="1705970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131062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" name="Rectangle 8">
            <a:hlinkClick r:id="rId8" action="ppaction://hlinksldjump"/>
          </p:cNvPr>
          <p:cNvSpPr/>
          <p:nvPr/>
        </p:nvSpPr>
        <p:spPr>
          <a:xfrm>
            <a:off x="1764121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9" action="ppaction://hlinksldjump"/>
          </p:cNvPr>
          <p:cNvSpPr/>
          <p:nvPr/>
        </p:nvSpPr>
        <p:spPr>
          <a:xfrm>
            <a:off x="3397180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" name="Rectangle 10">
            <a:hlinkClick r:id="rId10" action="ppaction://hlinksldjump"/>
          </p:cNvPr>
          <p:cNvSpPr/>
          <p:nvPr/>
        </p:nvSpPr>
        <p:spPr>
          <a:xfrm>
            <a:off x="5030239" y="3531893"/>
            <a:ext cx="1643729" cy="1815152"/>
          </a:xfrm>
          <a:prstGeom prst="rect">
            <a:avLst/>
          </a:prstGeom>
          <a:solidFill>
            <a:srgbClr val="FFFFFF">
              <a:alpha val="0"/>
            </a:srgb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9541824" y="3306518"/>
            <a:ext cx="1123066" cy="92958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663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Rectangle 82">
            <a:hlinkClick r:id="rId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1276349" y="118844"/>
            <a:ext cx="10515600" cy="25521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800" dirty="0" smtClean="0"/>
              <a:t>Main Menu</a:t>
            </a:r>
            <a:endParaRPr lang="en-GB" sz="1800" dirty="0"/>
          </a:p>
        </p:txBody>
      </p:sp>
      <p:sp>
        <p:nvSpPr>
          <p:cNvPr id="4" name="Rectangle 3">
            <a:hlinkClick r:id="rId3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>
            <a:hlinkClick r:id="rId4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 5">
            <a:hlinkClick r:id="rId5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" name="Rectangle 6">
            <a:hlinkClick r:id="rId6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" name="Rectangle 8">
            <a:hlinkClick r:id="rId8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" name="Rectangle 9">
            <a:hlinkClick r:id="rId9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" name="Rectangle 10">
            <a:hlinkClick r:id="rId10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" name="Rectangle 11">
            <a:hlinkClick r:id="rId11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" name="Rectangle 12">
            <a:hlinkClick r:id="rId12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" name="Rectangle 13">
            <a:hlinkClick r:id="rId13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" name="Rectangle 14">
            <a:hlinkClick r:id="rId14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" name="Rectangle 15">
            <a:hlinkClick r:id="rId15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" name="Rectangle 16">
            <a:hlinkClick r:id="rId16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" name="Rectangle 17">
            <a:hlinkClick r:id="rId17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" name="Rectangle 20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" name="Rectangle 21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Rectangle 22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" name="Rectangle 23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" name="Rectangle 24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6" name="Rectangle 25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7" name="Rectangle 26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8" name="Rectangle 27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9" name="Rectangle 28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0" name="Rectangle 29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1" name="Rectangle 30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2" name="Rectangle 31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3" name="Rectangle 32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4" name="Rectangle 33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5" name="Rectangle 34">
            <a:hlinkClick r:id="rId14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6" name="Rectangle 35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4" name="Rectangle 53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5" name="Rectangle 54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6" name="Rectangle 55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7" name="Rectangle 56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8" name="Rectangle 57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9" name="Rectangle 58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0" name="Rectangle 59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1" name="Rectangle 60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2" name="Rectangle 61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3" name="Rectangle 62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4" name="Rectangle 63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2" name="Rectangle 71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3" name="Rectangle 72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4" name="Rectangle 73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5" name="Rectangle 74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6" name="Rectangle 75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7" name="Rectangle 76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8" name="Rectangle 77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9" name="Rectangle 78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0" name="Rectangle 79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1" name="Rectangle 80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665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64584" y="133350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Home . Welcome</a:t>
            </a:r>
            <a:endParaRPr lang="en-GB" sz="1600" dirty="0"/>
          </a:p>
        </p:txBody>
      </p:sp>
      <p:sp>
        <p:nvSpPr>
          <p:cNvPr id="252" name="Rectangle 251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3" name="Rectangle 252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4" name="Rectangle 253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5" name="Rectangle 254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6" name="Rectangle 255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7" name="Rectangle 256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8" name="Rectangle 257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9" name="Rectangle 258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60" name="Rectangle 259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61" name="Rectangle 260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62" name="Rectangle 261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63" name="Rectangle 262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64" name="Rectangle 263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65" name="Rectangle 264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66" name="Rectangle 265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67" name="Rectangle 266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68" name="Rectangle 267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69" name="Rectangle 268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70" name="Rectangle 269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71" name="Rectangle 270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72" name="Rectangle 271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73" name="Rectangle 272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74" name="Rectangle 273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75" name="Rectangle 274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76" name="Rectangle 275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77" name="Rectangle 276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78" name="Rectangle 277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79" name="Rectangle 278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80" name="Rectangle 279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81" name="Rectangle 280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82" name="Rectangle 281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83" name="Rectangle 282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84" name="Rectangle 283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85" name="Rectangle 284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86" name="Rectangle 285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87" name="Rectangle 286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88" name="Rectangle 287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89" name="Rectangle 288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90" name="Rectangle 289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91" name="Rectangle 290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92" name="Rectangle 291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93" name="Rectangle 292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94" name="Rectangle 293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95" name="Rectangle 294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96" name="Rectangle 295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97" name="Rectangle 296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98" name="Rectangle 297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99" name="Rectangle 298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00" name="Rectangle 299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01" name="Rectangle 300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02" name="Rectangle 301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03" name="Rectangle 302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04" name="Rectangle 303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05" name="Rectangle 304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06" name="Rectangle 305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07" name="Rectangle 306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08" name="Rectangle 307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09" name="Rectangle 308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10" name="Rectangle 309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11" name="Rectangle 310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12" name="Rectangle 311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13" name="Rectangle 312"/>
          <p:cNvSpPr/>
          <p:nvPr/>
        </p:nvSpPr>
        <p:spPr>
          <a:xfrm>
            <a:off x="6789643" y="1531960"/>
            <a:ext cx="1057820" cy="48126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14" name="Rectangle 313"/>
          <p:cNvSpPr/>
          <p:nvPr/>
        </p:nvSpPr>
        <p:spPr>
          <a:xfrm>
            <a:off x="244642" y="1138627"/>
            <a:ext cx="649705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Home . My Support</a:t>
            </a:r>
            <a:endParaRPr lang="en-GB" sz="1600" dirty="0"/>
          </a:p>
        </p:txBody>
      </p:sp>
      <p:sp>
        <p:nvSpPr>
          <p:cNvPr id="142" name="Rectangle 141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/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17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18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19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20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21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22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23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24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25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26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27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28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29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30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31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32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33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34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35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36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37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38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39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40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41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42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Rectangle 184">
            <a:hlinkClick r:id="rId43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6" name="Rectangle 185">
            <a:hlinkClick r:id="rId44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7" name="Rectangle 186">
            <a:hlinkClick r:id="rId45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8" name="Rectangle 187">
            <a:hlinkClick r:id="rId46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9" name="Rectangle 188">
            <a:hlinkClick r:id="rId47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0" name="Rectangle 189">
            <a:hlinkClick r:id="rId48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1" name="Rectangle 190">
            <a:hlinkClick r:id="rId49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2" name="Rectangle 191">
            <a:hlinkClick r:id="rId50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3" name="Rectangle 192">
            <a:hlinkClick r:id="rId51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4" name="Rectangle 193">
            <a:hlinkClick r:id="rId52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5" name="Rectangle 194">
            <a:hlinkClick r:id="rId53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6" name="Rectangle 195">
            <a:hlinkClick r:id="rId54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7" name="Rectangle 196">
            <a:hlinkClick r:id="rId55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8" name="Rectangle 197">
            <a:hlinkClick r:id="rId56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9" name="Rectangle 198">
            <a:hlinkClick r:id="rId57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0" name="Rectangle 199">
            <a:hlinkClick r:id="rId58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1" name="Rectangle 200">
            <a:hlinkClick r:id="rId59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2" name="Rectangle 201">
            <a:hlinkClick r:id="rId60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3" name="Rectangle 202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5" name="Rectangle 204"/>
          <p:cNvSpPr/>
          <p:nvPr/>
        </p:nvSpPr>
        <p:spPr>
          <a:xfrm>
            <a:off x="244642" y="1138627"/>
            <a:ext cx="649705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61" action="ppaction://hlinksldjump"/>
          </p:cNvPr>
          <p:cNvSpPr/>
          <p:nvPr/>
        </p:nvSpPr>
        <p:spPr>
          <a:xfrm>
            <a:off x="1782687" y="3698423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6789643" y="1531960"/>
            <a:ext cx="1057820" cy="48126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0033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1276349" y="118844"/>
            <a:ext cx="10515600" cy="25521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800" dirty="0" smtClean="0"/>
              <a:t>Home . Edit Profile</a:t>
            </a:r>
            <a:endParaRPr lang="en-GB" sz="1800" dirty="0"/>
          </a:p>
        </p:txBody>
      </p:sp>
      <p:sp>
        <p:nvSpPr>
          <p:cNvPr id="188" name="Rectangle 187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9" name="Rectangle 188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0" name="Rectangle 189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1" name="Rectangle 190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2" name="Rectangle 191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3" name="Rectangle 192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4" name="Rectangle 193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5" name="Rectangle 194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6" name="Rectangle 195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7" name="Rectangle 196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8" name="Rectangle 197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9" name="Rectangle 198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0" name="Rectangle 199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1" name="Rectangle 200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2" name="Rectangle 201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3" name="Rectangle 202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4" name="Rectangle 203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5" name="Rectangle 204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6" name="Rectangle 205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7" name="Rectangle 206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8" name="Rectangle 207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9" name="Rectangle 208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0" name="Rectangle 209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1" name="Rectangle 210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2" name="Rectangle 211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3" name="Rectangle 212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4" name="Rectangle 213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5" name="Rectangle 214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6" name="Rectangle 215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7" name="Rectangle 216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8" name="Rectangle 217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9" name="Rectangle 218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0" name="Rectangle 219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1" name="Rectangle 220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2" name="Rectangle 221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3" name="Rectangle 222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4" name="Rectangle 223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5" name="Rectangle 224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6" name="Rectangle 225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7" name="Rectangle 226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8" name="Rectangle 227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9" name="Rectangle 228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0" name="Rectangle 229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1" name="Rectangle 230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2" name="Rectangle 231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3" name="Rectangle 232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4" name="Rectangle 233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5" name="Rectangle 234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6" name="Rectangle 235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7" name="Rectangle 236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8" name="Rectangle 237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9" name="Rectangle 238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0" name="Rectangle 239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1" name="Rectangle 240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2" name="Rectangle 241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3" name="Rectangle 242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4" name="Rectangle 243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5" name="Rectangle 244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6" name="Rectangle 245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7" name="Rectangle 246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8" name="Rectangle 247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0372299" y="2248855"/>
            <a:ext cx="948189" cy="19541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9" name="Rectangle 248"/>
          <p:cNvSpPr/>
          <p:nvPr/>
        </p:nvSpPr>
        <p:spPr>
          <a:xfrm>
            <a:off x="244642" y="1138627"/>
            <a:ext cx="649705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11320488" y="1519162"/>
            <a:ext cx="730486" cy="48126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4704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64584" y="133350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Home . My Entitlements</a:t>
            </a:r>
            <a:endParaRPr lang="en-GB" sz="1600" dirty="0"/>
          </a:p>
        </p:txBody>
      </p:sp>
      <p:sp>
        <p:nvSpPr>
          <p:cNvPr id="185" name="Rectangle 184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6" name="Rectangle 185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7" name="Rectangle 186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8" name="Rectangle 187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9" name="Rectangle 188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0" name="Rectangle 189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1" name="Rectangle 190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2" name="Rectangle 191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3" name="Rectangle 192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4" name="Rectangle 193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5" name="Rectangle 194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6" name="Rectangle 195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7" name="Rectangle 196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8" name="Rectangle 197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99" name="Rectangle 198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0" name="Rectangle 199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1" name="Rectangle 200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2" name="Rectangle 201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3" name="Rectangle 202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4" name="Rectangle 203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5" name="Rectangle 204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6" name="Rectangle 205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7" name="Rectangle 206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8" name="Rectangle 207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9" name="Rectangle 208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0" name="Rectangle 209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1" name="Rectangle 210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2" name="Rectangle 211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3" name="Rectangle 212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4" name="Rectangle 213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5" name="Rectangle 214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6" name="Rectangle 215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7" name="Rectangle 216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8" name="Rectangle 217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9" name="Rectangle 218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0" name="Rectangle 219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1" name="Rectangle 220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2" name="Rectangle 221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3" name="Rectangle 222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4" name="Rectangle 223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5" name="Rectangle 224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6" name="Rectangle 225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7" name="Rectangle 226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8" name="Rectangle 227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9" name="Rectangle 228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0" name="Rectangle 229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1" name="Rectangle 230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2" name="Rectangle 231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3" name="Rectangle 232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4" name="Rectangle 233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5" name="Rectangle 234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6" name="Rectangle 235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7" name="Rectangle 236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8" name="Rectangle 237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9" name="Rectangle 238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0" name="Rectangle 239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1" name="Rectangle 240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2" name="Rectangle 241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3" name="Rectangle 242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4" name="Rectangle 243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5" name="Rectangle 244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8622491" y="2594076"/>
            <a:ext cx="1010194" cy="168445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7" name="Rectangle 246"/>
          <p:cNvSpPr/>
          <p:nvPr/>
        </p:nvSpPr>
        <p:spPr>
          <a:xfrm>
            <a:off x="244642" y="1138627"/>
            <a:ext cx="649705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10387925" y="2411209"/>
            <a:ext cx="1010194" cy="168445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7227113" y="5168945"/>
            <a:ext cx="43509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My Entitlements is a submenu beneath both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Licensing / Downloads and Settings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70" name="Rectangle 69"/>
          <p:cNvSpPr/>
          <p:nvPr/>
        </p:nvSpPr>
        <p:spPr>
          <a:xfrm>
            <a:off x="11286698" y="1532754"/>
            <a:ext cx="746031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9127588" y="1553284"/>
            <a:ext cx="746031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9857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Home . Configuration Item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0853549" y="3332030"/>
            <a:ext cx="1097280" cy="16085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244642" y="1138627"/>
            <a:ext cx="649705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11286698" y="1532754"/>
            <a:ext cx="746031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812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64584" y="133350"/>
            <a:ext cx="10515600" cy="250732"/>
          </a:xfrm>
        </p:spPr>
        <p:txBody>
          <a:bodyPr>
            <a:normAutofit fontScale="90000"/>
          </a:bodyPr>
          <a:lstStyle/>
          <a:p>
            <a:pPr algn="ctr"/>
            <a:r>
              <a:rPr lang="en-GB" sz="1600" dirty="0" smtClean="0"/>
              <a:t>Home . Manage Entitlements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0836715" y="3479252"/>
            <a:ext cx="1262743" cy="16259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Rectangle 184"/>
          <p:cNvSpPr/>
          <p:nvPr/>
        </p:nvSpPr>
        <p:spPr>
          <a:xfrm>
            <a:off x="244642" y="1138627"/>
            <a:ext cx="649705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11286698" y="1532754"/>
            <a:ext cx="746031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1898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Home . SAM Admin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0852230" y="3627315"/>
            <a:ext cx="748937" cy="15877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244642" y="1138627"/>
            <a:ext cx="649705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11286698" y="1532754"/>
            <a:ext cx="746031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21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1276349" y="118844"/>
            <a:ext cx="10515600" cy="25521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800" dirty="0" smtClean="0"/>
              <a:t>Home . Email Notification</a:t>
            </a:r>
            <a:endParaRPr lang="en-GB" sz="1800" dirty="0"/>
          </a:p>
        </p:txBody>
      </p:sp>
      <p:sp>
        <p:nvSpPr>
          <p:cNvPr id="66" name="Rectangle 65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2" name="Rectangle 71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3" name="Rectangle 72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4" name="Rectangle 73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5" name="Rectangle 74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6" name="Rectangle 75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7" name="Rectangle 76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8" name="Rectangle 77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9" name="Rectangle 78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0" name="Rectangle 79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1" name="Rectangle 80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0389259" y="2875346"/>
            <a:ext cx="1114078" cy="16451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/>
          <p:cNvSpPr/>
          <p:nvPr/>
        </p:nvSpPr>
        <p:spPr>
          <a:xfrm>
            <a:off x="244642" y="1138627"/>
            <a:ext cx="649705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/>
          <p:cNvSpPr/>
          <p:nvPr/>
        </p:nvSpPr>
        <p:spPr>
          <a:xfrm>
            <a:off x="11286698" y="1532754"/>
            <a:ext cx="746031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2049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64584" y="133350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Home . Survey Preferences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0404104" y="2997168"/>
            <a:ext cx="1240297" cy="19474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Rectangle 184"/>
          <p:cNvSpPr/>
          <p:nvPr/>
        </p:nvSpPr>
        <p:spPr>
          <a:xfrm>
            <a:off x="244642" y="1138627"/>
            <a:ext cx="649705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11286698" y="1532754"/>
            <a:ext cx="746031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8389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Home . Group Entitlement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0826540" y="3775429"/>
            <a:ext cx="1126813" cy="19249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244642" y="1138627"/>
            <a:ext cx="649705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11286698" y="1532754"/>
            <a:ext cx="746031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2275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64584" y="133350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Home . Vendor Group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0863500" y="3935091"/>
            <a:ext cx="870857" cy="17019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Rectangle 184"/>
          <p:cNvSpPr/>
          <p:nvPr/>
        </p:nvSpPr>
        <p:spPr>
          <a:xfrm>
            <a:off x="244642" y="1138627"/>
            <a:ext cx="649705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11286698" y="1532754"/>
            <a:ext cx="746031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8396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Home . Trial Admin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1460480" y="431707"/>
            <a:ext cx="609600" cy="39560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244642" y="1138627"/>
            <a:ext cx="649705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6657985" y="5157707"/>
            <a:ext cx="553401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Trial Admin menu duplicated in Free Trials header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menu, may also be retained contextually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within </a:t>
            </a:r>
            <a:r>
              <a:rPr lang="en-US" dirty="0" err="1" smtClean="0">
                <a:solidFill>
                  <a:srgbClr val="FF0000"/>
                </a:solidFill>
              </a:rPr>
              <a:t>MySupport</a:t>
            </a:r>
            <a:r>
              <a:rPr lang="en-US" dirty="0" smtClean="0">
                <a:solidFill>
                  <a:srgbClr val="FF0000"/>
                </a:solidFill>
              </a:rPr>
              <a:t> beneath Settings / More / Trial Admin.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0844264" y="4088751"/>
            <a:ext cx="706044" cy="14438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>
            <a:off x="11286698" y="1532754"/>
            <a:ext cx="746031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211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1276349" y="118844"/>
            <a:ext cx="10515600" cy="25521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800" dirty="0" smtClean="0"/>
              <a:t>Home . Software Sales Portal</a:t>
            </a:r>
            <a:endParaRPr lang="en-GB" sz="1800" dirty="0"/>
          </a:p>
        </p:txBody>
      </p:sp>
      <p:sp>
        <p:nvSpPr>
          <p:cNvPr id="66" name="Rectangle 65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2" name="Rectangle 71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3" name="Rectangle 72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4" name="Rectangle 73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5" name="Rectangle 74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6" name="Rectangle 75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7" name="Rectangle 76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8" name="Rectangle 77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9" name="Rectangle 78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0" name="Rectangle 79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1" name="Rectangle 80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7663543" y="426312"/>
            <a:ext cx="1193074" cy="37487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4431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64584" y="133350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Home . </a:t>
            </a:r>
            <a:r>
              <a:rPr lang="en-GB" sz="1600" dirty="0" err="1" smtClean="0"/>
              <a:t>Flexcare</a:t>
            </a:r>
            <a:r>
              <a:rPr lang="en-GB" sz="1600" dirty="0" smtClean="0"/>
              <a:t> Credit Management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0413559" y="2705987"/>
            <a:ext cx="1619170" cy="19409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Rectangle 184"/>
          <p:cNvSpPr/>
          <p:nvPr/>
        </p:nvSpPr>
        <p:spPr>
          <a:xfrm>
            <a:off x="244642" y="1138627"/>
            <a:ext cx="649705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11286698" y="1532754"/>
            <a:ext cx="746031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4574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Home . Alias SAID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0863577" y="4234279"/>
            <a:ext cx="653143" cy="19254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244642" y="1138627"/>
            <a:ext cx="649705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/>
          <p:cNvSpPr/>
          <p:nvPr/>
        </p:nvSpPr>
        <p:spPr>
          <a:xfrm>
            <a:off x="11286698" y="1532754"/>
            <a:ext cx="746031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327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64584" y="133350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Home . Sign Out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0410992" y="2079198"/>
            <a:ext cx="574765" cy="21231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Rectangle 184"/>
          <p:cNvSpPr/>
          <p:nvPr/>
        </p:nvSpPr>
        <p:spPr>
          <a:xfrm>
            <a:off x="244642" y="1138627"/>
            <a:ext cx="649705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11286698" y="1532754"/>
            <a:ext cx="746031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6846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Dashboards . Dashboards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1114923" y="1114720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6819186" y="5196493"/>
            <a:ext cx="52135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The Dashboards / Dashboards submenu to be retired.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Those still desiring it can reach it via Settings / More.</a:t>
            </a:r>
            <a:endParaRPr lang="en-GB" dirty="0"/>
          </a:p>
        </p:txBody>
      </p:sp>
      <p:sp>
        <p:nvSpPr>
          <p:cNvPr id="66" name="Rectangle 65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0399872" y="3151565"/>
            <a:ext cx="419877" cy="19153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10802761" y="4382667"/>
            <a:ext cx="783772" cy="19504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>
            <a:off x="11286698" y="1532754"/>
            <a:ext cx="746031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291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1276349" y="118844"/>
            <a:ext cx="10515600" cy="25521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800" dirty="0" smtClean="0"/>
              <a:t>Dashboards . My Products</a:t>
            </a:r>
            <a:endParaRPr lang="en-GB" sz="1800" dirty="0"/>
          </a:p>
        </p:txBody>
      </p:sp>
      <p:sp>
        <p:nvSpPr>
          <p:cNvPr id="66" name="Rectangle 65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2" name="Rectangle 71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3" name="Rectangle 72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4" name="Rectangle 73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5" name="Rectangle 74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6" name="Rectangle 75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7" name="Rectangle 76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8" name="Rectangle 77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9" name="Rectangle 78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0" name="Rectangle 79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1" name="Rectangle 80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/>
          <p:cNvSpPr/>
          <p:nvPr/>
        </p:nvSpPr>
        <p:spPr>
          <a:xfrm>
            <a:off x="1114923" y="1114720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10391197" y="2582088"/>
            <a:ext cx="766355" cy="14713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/>
          <p:cNvSpPr/>
          <p:nvPr/>
        </p:nvSpPr>
        <p:spPr>
          <a:xfrm>
            <a:off x="11286698" y="1532754"/>
            <a:ext cx="746031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352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64584" y="133350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Dashboards . Manuals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Rectangle 184"/>
          <p:cNvSpPr/>
          <p:nvPr/>
        </p:nvSpPr>
        <p:spPr>
          <a:xfrm>
            <a:off x="1114923" y="1114720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315200" y="2592382"/>
            <a:ext cx="1028699" cy="18451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833664" y="5165967"/>
            <a:ext cx="52036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The Resources / Documentation menu will take the customer to a product selection page. Upon selecting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smtClean="0">
                <a:solidFill>
                  <a:srgbClr val="FF0000"/>
                </a:solidFill>
              </a:rPr>
              <a:t>a product, customer will be taken to the appropriate website for documentation for the chosen product.</a:t>
            </a:r>
            <a:endParaRPr lang="en-US" dirty="0" smtClean="0">
              <a:solidFill>
                <a:srgbClr val="FF0000"/>
              </a:solidFill>
            </a:endParaRPr>
          </a:p>
        </p:txBody>
      </p:sp>
      <p:sp>
        <p:nvSpPr>
          <p:cNvPr id="70" name="Rectangle 69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8289147" y="1532681"/>
            <a:ext cx="746031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420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Dashboards . Patches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1114923" y="1114720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7336860" y="2453602"/>
            <a:ext cx="513805" cy="14802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/>
          <p:cNvSpPr/>
          <p:nvPr/>
        </p:nvSpPr>
        <p:spPr>
          <a:xfrm>
            <a:off x="8662635" y="2297261"/>
            <a:ext cx="513805" cy="14802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6735457" y="5091144"/>
            <a:ext cx="5231753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The Patches submenu will be accessible beneath both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the Resources and the Licensing &amp; Downloads menus.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These menus will show faceted search with patches</a:t>
            </a:r>
          </a:p>
          <a:p>
            <a:r>
              <a:rPr lang="en-US" dirty="0">
                <a:solidFill>
                  <a:srgbClr val="FF0000"/>
                </a:solidFill>
              </a:rPr>
              <a:t>a</a:t>
            </a:r>
            <a:r>
              <a:rPr lang="en-US" dirty="0" smtClean="0">
                <a:solidFill>
                  <a:srgbClr val="FF0000"/>
                </a:solidFill>
              </a:rPr>
              <a:t>nd the customer’s </a:t>
            </a:r>
            <a:r>
              <a:rPr lang="en-US" dirty="0" err="1" smtClean="0">
                <a:solidFill>
                  <a:srgbClr val="FF0000"/>
                </a:solidFill>
              </a:rPr>
              <a:t>MyProducts</a:t>
            </a:r>
            <a:r>
              <a:rPr lang="en-US" dirty="0" smtClean="0">
                <a:solidFill>
                  <a:srgbClr val="FF0000"/>
                </a:solidFill>
              </a:rPr>
              <a:t> default preselected.</a:t>
            </a:r>
          </a:p>
        </p:txBody>
      </p:sp>
      <p:sp>
        <p:nvSpPr>
          <p:cNvPr id="70" name="Rectangle 69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3" name="Rectangle 72"/>
          <p:cNvSpPr/>
          <p:nvPr/>
        </p:nvSpPr>
        <p:spPr>
          <a:xfrm>
            <a:off x="8289620" y="1537606"/>
            <a:ext cx="746031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4" name="Rectangle 73"/>
          <p:cNvSpPr/>
          <p:nvPr/>
        </p:nvSpPr>
        <p:spPr>
          <a:xfrm>
            <a:off x="9142819" y="1541829"/>
            <a:ext cx="746031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4227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1276349" y="118844"/>
            <a:ext cx="10515600" cy="25521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1800" dirty="0" smtClean="0"/>
              <a:t>Dashboards . Search Knowledgebase</a:t>
            </a:r>
            <a:endParaRPr lang="en-GB" sz="1800" dirty="0"/>
          </a:p>
        </p:txBody>
      </p:sp>
      <p:sp>
        <p:nvSpPr>
          <p:cNvPr id="66" name="Rectangle 65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2" name="Rectangle 71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3" name="Rectangle 72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4" name="Rectangle 73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5" name="Rectangle 74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6" name="Rectangle 75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7" name="Rectangle 76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8" name="Rectangle 77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9" name="Rectangle 78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0" name="Rectangle 79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1" name="Rectangle 80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/>
          <p:cNvSpPr/>
          <p:nvPr/>
        </p:nvSpPr>
        <p:spPr>
          <a:xfrm>
            <a:off x="1114923" y="1114720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7341103" y="2289736"/>
            <a:ext cx="426720" cy="17804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6582277" y="520447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This menu will display a faceted search interface with the customer’s </a:t>
            </a:r>
            <a:r>
              <a:rPr lang="en-US" dirty="0" err="1" smtClean="0">
                <a:solidFill>
                  <a:srgbClr val="FF0000"/>
                </a:solidFill>
              </a:rPr>
              <a:t>MyProducts</a:t>
            </a:r>
            <a:r>
              <a:rPr lang="en-US" dirty="0" smtClean="0">
                <a:solidFill>
                  <a:srgbClr val="FF0000"/>
                </a:solidFill>
              </a:rPr>
              <a:t> default product preselected.</a:t>
            </a:r>
          </a:p>
        </p:txBody>
      </p:sp>
      <p:sp>
        <p:nvSpPr>
          <p:cNvPr id="127" name="Rectangle 126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/>
          <p:cNvSpPr/>
          <p:nvPr/>
        </p:nvSpPr>
        <p:spPr>
          <a:xfrm>
            <a:off x="8270534" y="1532754"/>
            <a:ext cx="746031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1654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64584" y="133350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Dashboards . Change Requests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Rectangle 184"/>
          <p:cNvSpPr/>
          <p:nvPr/>
        </p:nvSpPr>
        <p:spPr>
          <a:xfrm>
            <a:off x="1114923" y="1114720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8" name="TextBox 187"/>
          <p:cNvSpPr txBox="1"/>
          <p:nvPr/>
        </p:nvSpPr>
        <p:spPr>
          <a:xfrm>
            <a:off x="6870800" y="5241770"/>
            <a:ext cx="5321200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rgbClr val="FF0000"/>
                </a:solidFill>
              </a:rPr>
              <a:t>The Dashboards / Change Requests submenu is retired.</a:t>
            </a:r>
          </a:p>
          <a:p>
            <a:r>
              <a:rPr lang="en-US" sz="1600" dirty="0">
                <a:solidFill>
                  <a:srgbClr val="FF0000"/>
                </a:solidFill>
              </a:rPr>
              <a:t>C</a:t>
            </a:r>
            <a:r>
              <a:rPr lang="en-US" sz="1600" dirty="0" smtClean="0">
                <a:solidFill>
                  <a:srgbClr val="FF0000"/>
                </a:solidFill>
              </a:rPr>
              <a:t>ontent remains accessible via Resources / Knowledge Base </a:t>
            </a:r>
          </a:p>
          <a:p>
            <a:r>
              <a:rPr lang="en-US" sz="1600" dirty="0" smtClean="0">
                <a:solidFill>
                  <a:srgbClr val="FF0000"/>
                </a:solidFill>
              </a:rPr>
              <a:t>/ Search menu, if the customer restricts results to only the </a:t>
            </a:r>
          </a:p>
          <a:p>
            <a:r>
              <a:rPr lang="en-US" sz="1600" dirty="0" smtClean="0">
                <a:solidFill>
                  <a:srgbClr val="FF0000"/>
                </a:solidFill>
              </a:rPr>
              <a:t>Known Problem and Enhancement Requests document types</a:t>
            </a:r>
            <a:r>
              <a:rPr lang="en-US" dirty="0" smtClean="0">
                <a:solidFill>
                  <a:srgbClr val="FF0000"/>
                </a:solidFill>
              </a:rPr>
              <a:t>.</a:t>
            </a:r>
            <a:endParaRPr lang="en-GB" dirty="0"/>
          </a:p>
        </p:txBody>
      </p:sp>
      <p:sp>
        <p:nvSpPr>
          <p:cNvPr id="70" name="Rectangle 69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286665" y="2291509"/>
            <a:ext cx="558140" cy="17804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8284186" y="1532754"/>
            <a:ext cx="746031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63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Dashboards . Service Requests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1114923" y="1114720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/>
          <p:cNvSpPr/>
          <p:nvPr/>
        </p:nvSpPr>
        <p:spPr>
          <a:xfrm>
            <a:off x="8907739" y="2970548"/>
            <a:ext cx="1419758" cy="61436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6835154" y="4890831"/>
            <a:ext cx="4987584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Service Request (Incident) functionality is being 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made more prominent, via its own main menu.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Customers may initiate a new incident via the New 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Submenu, </a:t>
            </a:r>
            <a:r>
              <a:rPr lang="en-US" dirty="0">
                <a:solidFill>
                  <a:srgbClr val="FF0000"/>
                </a:solidFill>
              </a:rPr>
              <a:t>display existing incidents via the </a:t>
            </a:r>
          </a:p>
          <a:p>
            <a:r>
              <a:rPr lang="en-US" dirty="0">
                <a:solidFill>
                  <a:srgbClr val="FF0000"/>
                </a:solidFill>
              </a:rPr>
              <a:t>View </a:t>
            </a:r>
            <a:r>
              <a:rPr lang="en-US" dirty="0" smtClean="0">
                <a:solidFill>
                  <a:srgbClr val="FF0000"/>
                </a:solidFill>
              </a:rPr>
              <a:t>submenu. or Search their incident history.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8" name="Rectangle 67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10003809" y="1532681"/>
            <a:ext cx="746031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831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64584" y="133350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Dashboards . Product News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Rectangle 184"/>
          <p:cNvSpPr/>
          <p:nvPr/>
        </p:nvSpPr>
        <p:spPr>
          <a:xfrm>
            <a:off x="1114923" y="1114720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6" name="TextBox 185"/>
          <p:cNvSpPr txBox="1"/>
          <p:nvPr/>
        </p:nvSpPr>
        <p:spPr>
          <a:xfrm>
            <a:off x="6862524" y="5335128"/>
            <a:ext cx="52663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The Dashboards / Product News submenu is retired.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This content has been moved to the corporate menus.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70" name="Rectangle 69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7659584" y="446588"/>
            <a:ext cx="1175658" cy="35256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0922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Dashboards . Support News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1114923" y="1114720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TextBox 142"/>
          <p:cNvSpPr txBox="1"/>
          <p:nvPr/>
        </p:nvSpPr>
        <p:spPr>
          <a:xfrm>
            <a:off x="6646156" y="5170325"/>
            <a:ext cx="5553828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The Dashboards / Support News submenu is retired.</a:t>
            </a:r>
          </a:p>
          <a:p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This content is more appropriate for the corporate menu.</a:t>
            </a:r>
          </a:p>
          <a:p>
            <a:endParaRPr lang="en-US" dirty="0" smtClean="0">
              <a:solidFill>
                <a:srgbClr val="FF0000"/>
              </a:solidFill>
            </a:endParaRPr>
          </a:p>
          <a:p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6" name="Rectangle 65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8858992" y="431707"/>
            <a:ext cx="1128156" cy="375815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9412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About Software . Products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2281872" y="1078231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7663543" y="431707"/>
            <a:ext cx="1201783" cy="36077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289074" y="888274"/>
            <a:ext cx="1506583" cy="280115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965469" y="5215383"/>
            <a:ext cx="48742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The About Software main menu and its submenus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have moved to the corporate level.</a:t>
            </a:r>
          </a:p>
        </p:txBody>
      </p:sp>
      <p:sp>
        <p:nvSpPr>
          <p:cNvPr id="68" name="Rectangle 67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818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1276349" y="118844"/>
            <a:ext cx="10515600" cy="255214"/>
          </a:xfrm>
        </p:spPr>
        <p:txBody>
          <a:bodyPr>
            <a:normAutofit fontScale="90000"/>
          </a:bodyPr>
          <a:lstStyle/>
          <a:p>
            <a:pPr algn="ctr"/>
            <a:r>
              <a:rPr lang="en-GB" sz="1800" dirty="0" smtClean="0"/>
              <a:t>About Software . </a:t>
            </a:r>
            <a:r>
              <a:rPr lang="en-US" sz="1800" dirty="0" smtClean="0"/>
              <a:t>Partners</a:t>
            </a:r>
            <a:endParaRPr lang="en-GB" sz="1800" dirty="0"/>
          </a:p>
        </p:txBody>
      </p:sp>
      <p:sp>
        <p:nvSpPr>
          <p:cNvPr id="66" name="Rectangle 65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2" name="Rectangle 71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3" name="Rectangle 72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4" name="Rectangle 73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5" name="Rectangle 74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6" name="Rectangle 75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7" name="Rectangle 76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8" name="Rectangle 77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9" name="Rectangle 78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0" name="Rectangle 79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1" name="Rectangle 80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/>
          <p:cNvSpPr/>
          <p:nvPr/>
        </p:nvSpPr>
        <p:spPr>
          <a:xfrm>
            <a:off x="2281872" y="1078231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9997440" y="435429"/>
            <a:ext cx="548640" cy="37446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TextBox 127"/>
          <p:cNvSpPr txBox="1"/>
          <p:nvPr/>
        </p:nvSpPr>
        <p:spPr>
          <a:xfrm>
            <a:off x="7112508" y="5215383"/>
            <a:ext cx="48742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The About Software main menu and its submenus</a:t>
            </a:r>
          </a:p>
          <a:p>
            <a:r>
              <a:rPr lang="en-US" dirty="0">
                <a:solidFill>
                  <a:srgbClr val="FF0000"/>
                </a:solidFill>
              </a:rPr>
              <a:t>have moved to the corporate level.</a:t>
            </a:r>
          </a:p>
        </p:txBody>
      </p:sp>
      <p:sp>
        <p:nvSpPr>
          <p:cNvPr id="129" name="Rectangle 128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0015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64584" y="133350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About Software . Support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TextBox 184"/>
          <p:cNvSpPr txBox="1"/>
          <p:nvPr/>
        </p:nvSpPr>
        <p:spPr>
          <a:xfrm>
            <a:off x="6905901" y="5183477"/>
            <a:ext cx="48742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The About Software main menu and its submenus</a:t>
            </a:r>
          </a:p>
          <a:p>
            <a:r>
              <a:rPr lang="en-US" dirty="0">
                <a:solidFill>
                  <a:srgbClr val="FF0000"/>
                </a:solidFill>
              </a:rPr>
              <a:t>have moved to the corporate level.</a:t>
            </a:r>
          </a:p>
        </p:txBody>
      </p:sp>
      <p:sp>
        <p:nvSpPr>
          <p:cNvPr id="186" name="Rectangle 185"/>
          <p:cNvSpPr/>
          <p:nvPr/>
        </p:nvSpPr>
        <p:spPr>
          <a:xfrm>
            <a:off x="2281872" y="1078231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8891451" y="427627"/>
            <a:ext cx="1071155" cy="38227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8891451" y="888274"/>
            <a:ext cx="1428206" cy="18995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3638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About Software . Education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TextBox 141"/>
          <p:cNvSpPr txBox="1"/>
          <p:nvPr/>
        </p:nvSpPr>
        <p:spPr>
          <a:xfrm>
            <a:off x="6994240" y="5161837"/>
            <a:ext cx="48742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The About Software main menu and its submenus</a:t>
            </a:r>
          </a:p>
          <a:p>
            <a:r>
              <a:rPr lang="en-US" dirty="0">
                <a:solidFill>
                  <a:srgbClr val="FF0000"/>
                </a:solidFill>
              </a:rPr>
              <a:t>have moved to the corporate level.</a:t>
            </a:r>
          </a:p>
        </p:txBody>
      </p:sp>
      <p:sp>
        <p:nvSpPr>
          <p:cNvPr id="143" name="Rectangle 142"/>
          <p:cNvSpPr/>
          <p:nvPr/>
        </p:nvSpPr>
        <p:spPr>
          <a:xfrm>
            <a:off x="2281872" y="1078231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8891451" y="431707"/>
            <a:ext cx="1079863" cy="37819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8891451" y="1078231"/>
            <a:ext cx="1436915" cy="17580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5375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 idx="4294967295"/>
          </p:nvPr>
        </p:nvSpPr>
        <p:spPr>
          <a:xfrm>
            <a:off x="1276349" y="118844"/>
            <a:ext cx="10515600" cy="255214"/>
          </a:xfrm>
        </p:spPr>
        <p:txBody>
          <a:bodyPr>
            <a:normAutofit fontScale="90000"/>
          </a:bodyPr>
          <a:lstStyle/>
          <a:p>
            <a:pPr algn="ctr"/>
            <a:r>
              <a:rPr lang="en-GB" sz="1800" dirty="0" smtClean="0"/>
              <a:t>About Software . </a:t>
            </a:r>
            <a:r>
              <a:rPr lang="en-US" sz="1800" dirty="0" smtClean="0"/>
              <a:t>Professional Services</a:t>
            </a:r>
            <a:endParaRPr lang="en-GB" sz="1800" dirty="0"/>
          </a:p>
        </p:txBody>
      </p:sp>
      <p:sp>
        <p:nvSpPr>
          <p:cNvPr id="66" name="Rectangle 65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2" name="Rectangle 71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3" name="Rectangle 72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4" name="Rectangle 73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5" name="Rectangle 74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6" name="Rectangle 75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7" name="Rectangle 76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8" name="Rectangle 77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9" name="Rectangle 78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0" name="Rectangle 79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1" name="Rectangle 80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TextBox 126"/>
          <p:cNvSpPr txBox="1"/>
          <p:nvPr/>
        </p:nvSpPr>
        <p:spPr>
          <a:xfrm>
            <a:off x="7172766" y="5170325"/>
            <a:ext cx="487428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The About Software main menu and its submenus</a:t>
            </a:r>
          </a:p>
          <a:p>
            <a:r>
              <a:rPr lang="en-US" dirty="0">
                <a:solidFill>
                  <a:srgbClr val="FF0000"/>
                </a:solidFill>
              </a:rPr>
              <a:t>have moved to the corporate level.</a:t>
            </a:r>
          </a:p>
        </p:txBody>
      </p:sp>
      <p:sp>
        <p:nvSpPr>
          <p:cNvPr id="128" name="Rectangle 127"/>
          <p:cNvSpPr/>
          <p:nvPr/>
        </p:nvSpPr>
        <p:spPr>
          <a:xfrm>
            <a:off x="2281872" y="1078231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/>
          <p:cNvSpPr/>
          <p:nvPr/>
        </p:nvSpPr>
        <p:spPr>
          <a:xfrm>
            <a:off x="8891451" y="431707"/>
            <a:ext cx="1079863" cy="37819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/>
          <p:cNvSpPr/>
          <p:nvPr/>
        </p:nvSpPr>
        <p:spPr>
          <a:xfrm>
            <a:off x="8891451" y="1261111"/>
            <a:ext cx="1436915" cy="17580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3371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64584" y="133350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Product Information . Events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Rectangle 184"/>
          <p:cNvSpPr/>
          <p:nvPr/>
        </p:nvSpPr>
        <p:spPr>
          <a:xfrm>
            <a:off x="3375361" y="1069779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10572203" y="445045"/>
            <a:ext cx="426720" cy="34709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106208" y="5406201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The </a:t>
            </a:r>
            <a:r>
              <a:rPr lang="en-US" dirty="0" smtClean="0">
                <a:solidFill>
                  <a:srgbClr val="FF0000"/>
                </a:solidFill>
              </a:rPr>
              <a:t>Events menu has </a:t>
            </a:r>
            <a:r>
              <a:rPr lang="en-US" dirty="0">
                <a:solidFill>
                  <a:srgbClr val="FF0000"/>
                </a:solidFill>
              </a:rPr>
              <a:t>moved to the corporate level.</a:t>
            </a:r>
          </a:p>
        </p:txBody>
      </p:sp>
    </p:spTree>
    <p:extLst>
      <p:ext uri="{BB962C8B-B14F-4D97-AF65-F5344CB8AC3E}">
        <p14:creationId xmlns:p14="http://schemas.microsoft.com/office/powerpoint/2010/main" val="3128407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Product Information . Free Trial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3375361" y="1069779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/>
          <p:cNvSpPr/>
          <p:nvPr/>
        </p:nvSpPr>
        <p:spPr>
          <a:xfrm>
            <a:off x="11460480" y="431707"/>
            <a:ext cx="609600" cy="39560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/>
          <p:cNvSpPr/>
          <p:nvPr/>
        </p:nvSpPr>
        <p:spPr>
          <a:xfrm>
            <a:off x="6937329" y="5445944"/>
            <a:ext cx="5037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The </a:t>
            </a:r>
            <a:r>
              <a:rPr lang="en-US" dirty="0" smtClean="0">
                <a:solidFill>
                  <a:srgbClr val="FF0000"/>
                </a:solidFill>
              </a:rPr>
              <a:t>Free Trial menu has </a:t>
            </a:r>
            <a:r>
              <a:rPr lang="en-US" dirty="0">
                <a:solidFill>
                  <a:srgbClr val="FF0000"/>
                </a:solidFill>
              </a:rPr>
              <a:t>moved to the corporate level.</a:t>
            </a:r>
          </a:p>
        </p:txBody>
      </p:sp>
    </p:spTree>
    <p:extLst>
      <p:ext uri="{BB962C8B-B14F-4D97-AF65-F5344CB8AC3E}">
        <p14:creationId xmlns:p14="http://schemas.microsoft.com/office/powerpoint/2010/main" val="2665363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Product Information . Redeem Trial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3375361" y="1069779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/>
          <p:cNvSpPr/>
          <p:nvPr/>
        </p:nvSpPr>
        <p:spPr>
          <a:xfrm>
            <a:off x="11460480" y="431707"/>
            <a:ext cx="609600" cy="39560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/>
          <p:cNvSpPr/>
          <p:nvPr/>
        </p:nvSpPr>
        <p:spPr>
          <a:xfrm>
            <a:off x="6937329" y="5445944"/>
            <a:ext cx="50372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The </a:t>
            </a:r>
            <a:r>
              <a:rPr lang="en-US" dirty="0" smtClean="0">
                <a:solidFill>
                  <a:srgbClr val="FF0000"/>
                </a:solidFill>
              </a:rPr>
              <a:t>Redeem Trial menu has </a:t>
            </a:r>
            <a:r>
              <a:rPr lang="en-US" dirty="0">
                <a:solidFill>
                  <a:srgbClr val="FF0000"/>
                </a:solidFill>
              </a:rPr>
              <a:t>moved to the corporate level.</a:t>
            </a:r>
          </a:p>
        </p:txBody>
      </p:sp>
    </p:spTree>
    <p:extLst>
      <p:ext uri="{BB962C8B-B14F-4D97-AF65-F5344CB8AC3E}">
        <p14:creationId xmlns:p14="http://schemas.microsoft.com/office/powerpoint/2010/main" val="1171523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64584" y="133350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Product Information . Contracts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Rectangle 184"/>
          <p:cNvSpPr/>
          <p:nvPr/>
        </p:nvSpPr>
        <p:spPr>
          <a:xfrm>
            <a:off x="3375361" y="1069779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8634148" y="2421859"/>
            <a:ext cx="635726" cy="20643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9125050" y="1539636"/>
            <a:ext cx="746031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847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Product Information . Licenses &amp; Downloads (WW)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3375361" y="1069779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/>
          <p:cNvSpPr/>
          <p:nvPr/>
        </p:nvSpPr>
        <p:spPr>
          <a:xfrm>
            <a:off x="8600504" y="2126594"/>
            <a:ext cx="1621669" cy="17856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6534149" y="5053163"/>
            <a:ext cx="568200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After sign-in, </a:t>
            </a:r>
            <a:r>
              <a:rPr lang="en-US" dirty="0" err="1" smtClean="0">
                <a:solidFill>
                  <a:srgbClr val="FF0000"/>
                </a:solidFill>
              </a:rPr>
              <a:t>MySupport</a:t>
            </a:r>
            <a:r>
              <a:rPr lang="en-US" dirty="0" smtClean="0">
                <a:solidFill>
                  <a:srgbClr val="FF0000"/>
                </a:solidFill>
              </a:rPr>
              <a:t> will direct an entitled customer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to the correct Licensing &amp; Downloads Portal.</a:t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/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>If selected prior to sign in, customer must choose between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presented portals.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8" name="Rectangle 67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9143221" y="1535990"/>
            <a:ext cx="746031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5006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64584" y="133350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Product Information . Licenses &amp; Downloads (US)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Rectangle 184"/>
          <p:cNvSpPr/>
          <p:nvPr/>
        </p:nvSpPr>
        <p:spPr>
          <a:xfrm>
            <a:off x="3375361" y="1069779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6" name="Rectangle 185"/>
          <p:cNvSpPr/>
          <p:nvPr/>
        </p:nvSpPr>
        <p:spPr>
          <a:xfrm>
            <a:off x="3375361" y="1069779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8" name="Rectangle 187"/>
          <p:cNvSpPr/>
          <p:nvPr/>
        </p:nvSpPr>
        <p:spPr>
          <a:xfrm>
            <a:off x="8654545" y="2147116"/>
            <a:ext cx="1444797" cy="159090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9143996" y="1532681"/>
            <a:ext cx="746031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2" name="TextBox 71"/>
          <p:cNvSpPr txBox="1"/>
          <p:nvPr/>
        </p:nvSpPr>
        <p:spPr>
          <a:xfrm>
            <a:off x="6534149" y="5053163"/>
            <a:ext cx="5682005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After sign-in, </a:t>
            </a:r>
            <a:r>
              <a:rPr lang="en-US" dirty="0" err="1" smtClean="0">
                <a:solidFill>
                  <a:srgbClr val="FF0000"/>
                </a:solidFill>
              </a:rPr>
              <a:t>MySupport</a:t>
            </a:r>
            <a:r>
              <a:rPr lang="en-US" dirty="0" smtClean="0">
                <a:solidFill>
                  <a:srgbClr val="FF0000"/>
                </a:solidFill>
              </a:rPr>
              <a:t> will direct an entitled customer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to the correct Licensing &amp; Downloads Portal.</a:t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/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>If selected prior to sign in, customer must choose between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presented portals.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2804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Product Information . Software Vulnerability Alerts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3375361" y="1069779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/>
          <p:cNvSpPr/>
          <p:nvPr/>
        </p:nvSpPr>
        <p:spPr>
          <a:xfrm>
            <a:off x="3375361" y="1069779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/>
          <p:cNvSpPr/>
          <p:nvPr/>
        </p:nvSpPr>
        <p:spPr>
          <a:xfrm>
            <a:off x="7341004" y="3059993"/>
            <a:ext cx="1151023" cy="33700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>
            <a:off x="8289147" y="1522342"/>
            <a:ext cx="746031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4718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64584" y="133350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Product Information . Matrices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Rectangle 184"/>
          <p:cNvSpPr/>
          <p:nvPr/>
        </p:nvSpPr>
        <p:spPr>
          <a:xfrm>
            <a:off x="3375361" y="1069779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7" name="Rectangle 186"/>
          <p:cNvSpPr/>
          <p:nvPr/>
        </p:nvSpPr>
        <p:spPr>
          <a:xfrm>
            <a:off x="7313708" y="2726934"/>
            <a:ext cx="1211983" cy="35295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8284184" y="1532681"/>
            <a:ext cx="746031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9838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Product Information . Hierarchy Updates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3375361" y="1069779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7498564" y="5221535"/>
            <a:ext cx="3342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This menu option is being retired.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6" name="Rectangle 65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1396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Product Information . Software Product Lifecycle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3375361" y="1069779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6708152" y="5215383"/>
            <a:ext cx="548041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Lifecycle information is in two places, within </a:t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>Support &amp; Services / Support Plans &amp; Policies submenu.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Also duplicated within Resources </a:t>
            </a:r>
            <a:r>
              <a:rPr lang="en-US" dirty="0" err="1" smtClean="0">
                <a:solidFill>
                  <a:srgbClr val="FF0000"/>
                </a:solidFill>
              </a:rPr>
              <a:t>MySupport</a:t>
            </a:r>
            <a:r>
              <a:rPr lang="en-US" dirty="0" smtClean="0">
                <a:solidFill>
                  <a:srgbClr val="FF0000"/>
                </a:solidFill>
              </a:rPr>
              <a:t> menu.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77803" y="479117"/>
            <a:ext cx="1071155" cy="31239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8891451" y="931818"/>
            <a:ext cx="1445623" cy="15537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6879364" y="4242252"/>
            <a:ext cx="1671765" cy="32786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2" name="Rectangle 71"/>
          <p:cNvSpPr/>
          <p:nvPr/>
        </p:nvSpPr>
        <p:spPr>
          <a:xfrm>
            <a:off x="8284184" y="1532681"/>
            <a:ext cx="746031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3866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035716" y="145494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Product Information . Integration Portal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Rectangle 184"/>
          <p:cNvSpPr/>
          <p:nvPr/>
        </p:nvSpPr>
        <p:spPr>
          <a:xfrm>
            <a:off x="3375361" y="1069779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6875008" y="4092208"/>
            <a:ext cx="1175657" cy="16585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6782025" y="5241770"/>
            <a:ext cx="46020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S</a:t>
            </a:r>
            <a:r>
              <a:rPr lang="en-US" dirty="0" smtClean="0">
                <a:solidFill>
                  <a:srgbClr val="FF0000"/>
                </a:solidFill>
              </a:rPr>
              <a:t>ubmenu name change from Integration Portal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to Integration Catalog.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70" name="Rectangle 69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8284184" y="1532681"/>
            <a:ext cx="746031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400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Product Information . Translation Feedback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3375361" y="1069779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7184572" y="5024666"/>
            <a:ext cx="18878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This link is retired.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6" name="Rectangle 65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089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Support Contact &amp; Community . Offerings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4530457" y="1097923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8891451" y="431707"/>
            <a:ext cx="1062446" cy="36077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8856617" y="888274"/>
            <a:ext cx="1489166" cy="20964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188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64584" y="133350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Support Contact &amp; Community . Services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Rectangle 184"/>
          <p:cNvSpPr/>
          <p:nvPr/>
        </p:nvSpPr>
        <p:spPr>
          <a:xfrm>
            <a:off x="4530457" y="1097923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8908869" y="480223"/>
            <a:ext cx="1045028" cy="320965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8839200" y="1271451"/>
            <a:ext cx="1532709" cy="2090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58104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Support Contact &amp; Community . Community . Support Practitioners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39836"/>
            <a:ext cx="609602" cy="22111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4530457" y="1097923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323909" y="3511007"/>
            <a:ext cx="1047073" cy="17376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6719440" y="5241770"/>
            <a:ext cx="527311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Replace ‘Support Practitioners’ reference 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in submenu with simpler ‘Support Forums’ reference.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788229" y="2592381"/>
            <a:ext cx="1079044" cy="26289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2" name="Rectangle 71"/>
          <p:cNvSpPr/>
          <p:nvPr/>
        </p:nvSpPr>
        <p:spPr>
          <a:xfrm>
            <a:off x="8284184" y="1532681"/>
            <a:ext cx="746031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3698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64584" y="133350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Support Contact &amp; Community . Community . Protect724 - ESP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Rectangle 184"/>
          <p:cNvSpPr/>
          <p:nvPr/>
        </p:nvSpPr>
        <p:spPr>
          <a:xfrm>
            <a:off x="4530457" y="1097923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6826281" y="5229031"/>
            <a:ext cx="52917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Retired unique link to Protect724 - ESP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Use more general link to Resources / Support Forums.</a:t>
            </a:r>
          </a:p>
        </p:txBody>
      </p:sp>
      <p:sp>
        <p:nvSpPr>
          <p:cNvPr id="186" name="Rectangle 185"/>
          <p:cNvSpPr/>
          <p:nvPr/>
        </p:nvSpPr>
        <p:spPr>
          <a:xfrm>
            <a:off x="3788229" y="2592381"/>
            <a:ext cx="1079044" cy="26289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2" name="Rectangle 71"/>
          <p:cNvSpPr/>
          <p:nvPr/>
        </p:nvSpPr>
        <p:spPr>
          <a:xfrm>
            <a:off x="7323909" y="3511007"/>
            <a:ext cx="1047073" cy="17376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3" name="Rectangle 72"/>
          <p:cNvSpPr/>
          <p:nvPr/>
        </p:nvSpPr>
        <p:spPr>
          <a:xfrm>
            <a:off x="8284184" y="1532681"/>
            <a:ext cx="746031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6612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Support Contact &amp; Community . Community . </a:t>
            </a:r>
            <a:r>
              <a:rPr lang="en-GB" sz="1600" dirty="0" err="1" smtClean="0"/>
              <a:t>Vivit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4530457" y="1097923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/>
          <p:cNvSpPr/>
          <p:nvPr/>
        </p:nvSpPr>
        <p:spPr>
          <a:xfrm>
            <a:off x="7306491" y="3824517"/>
            <a:ext cx="436330" cy="17797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/>
          <p:cNvSpPr/>
          <p:nvPr/>
        </p:nvSpPr>
        <p:spPr>
          <a:xfrm>
            <a:off x="3788229" y="2592381"/>
            <a:ext cx="1079044" cy="26289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8284184" y="1532681"/>
            <a:ext cx="746031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793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264584" y="133350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Support Contact &amp; Community . Community . Marketplace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Rectangle 184"/>
          <p:cNvSpPr/>
          <p:nvPr/>
        </p:nvSpPr>
        <p:spPr>
          <a:xfrm>
            <a:off x="4530457" y="1097923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8" name="Rectangle 187"/>
          <p:cNvSpPr/>
          <p:nvPr/>
        </p:nvSpPr>
        <p:spPr>
          <a:xfrm>
            <a:off x="7251744" y="3671938"/>
            <a:ext cx="966651" cy="155955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9" name="Rectangle 188"/>
          <p:cNvSpPr/>
          <p:nvPr/>
        </p:nvSpPr>
        <p:spPr>
          <a:xfrm>
            <a:off x="3788229" y="2592381"/>
            <a:ext cx="1079044" cy="26289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8284184" y="1532681"/>
            <a:ext cx="746031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9904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Support Contact &amp; Community . Contact Us . Vertica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4530457" y="1097923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/>
          <p:cNvSpPr/>
          <p:nvPr/>
        </p:nvSpPr>
        <p:spPr>
          <a:xfrm>
            <a:off x="3788229" y="2931984"/>
            <a:ext cx="1079044" cy="26289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TextBox 67"/>
          <p:cNvSpPr txBox="1"/>
          <p:nvPr/>
        </p:nvSpPr>
        <p:spPr>
          <a:xfrm>
            <a:off x="6770056" y="5273854"/>
            <a:ext cx="52340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rgbClr val="FF0000"/>
                </a:solidFill>
              </a:rPr>
              <a:t>This unique link to </a:t>
            </a:r>
            <a:r>
              <a:rPr lang="en-US" dirty="0" smtClean="0">
                <a:solidFill>
                  <a:srgbClr val="FF0000"/>
                </a:solidFill>
              </a:rPr>
              <a:t>Vertica is </a:t>
            </a:r>
            <a:r>
              <a:rPr lang="en-US" dirty="0">
                <a:solidFill>
                  <a:srgbClr val="FF0000"/>
                </a:solidFill>
              </a:rPr>
              <a:t>retired.</a:t>
            </a:r>
            <a:endParaRPr lang="en-GB" strike="sngStrike" dirty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Use more general link to Resources / Support Forums.</a:t>
            </a:r>
          </a:p>
        </p:txBody>
      </p:sp>
      <p:sp>
        <p:nvSpPr>
          <p:cNvPr id="70" name="Rectangle 69"/>
          <p:cNvSpPr/>
          <p:nvPr/>
        </p:nvSpPr>
        <p:spPr>
          <a:xfrm>
            <a:off x="7323909" y="3511007"/>
            <a:ext cx="1047073" cy="17376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8284184" y="1532681"/>
            <a:ext cx="746031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5273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035716" y="145494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Support Contact &amp; Community . Contact Us . SaaS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Rectangle 184"/>
          <p:cNvSpPr/>
          <p:nvPr/>
        </p:nvSpPr>
        <p:spPr>
          <a:xfrm>
            <a:off x="4530457" y="1097923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7" name="Rectangle 186"/>
          <p:cNvSpPr/>
          <p:nvPr/>
        </p:nvSpPr>
        <p:spPr>
          <a:xfrm>
            <a:off x="6892120" y="4564556"/>
            <a:ext cx="1066016" cy="13578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6743008" y="5315640"/>
            <a:ext cx="544899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Historic link target is a generic microfocus.com link.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Therefore, retire the SaaS specific link, and leverage the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general Contact Support submenu link.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88" name="Rectangle 187"/>
          <p:cNvSpPr/>
          <p:nvPr/>
        </p:nvSpPr>
        <p:spPr>
          <a:xfrm>
            <a:off x="3788229" y="2931984"/>
            <a:ext cx="1079044" cy="26289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8284184" y="1532681"/>
            <a:ext cx="746031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4348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Support Contact &amp; Community . Contact Us . Email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4530457" y="1097923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/>
          <p:cNvSpPr/>
          <p:nvPr/>
        </p:nvSpPr>
        <p:spPr>
          <a:xfrm>
            <a:off x="3788229" y="2931984"/>
            <a:ext cx="1079044" cy="26289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6769362" y="5273854"/>
            <a:ext cx="542263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Contact Support submenu will display multiple options, 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including email, chat, feedback, phone for reaching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Micro Focus.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46" name="Rectangle 145"/>
          <p:cNvSpPr/>
          <p:nvPr/>
        </p:nvSpPr>
        <p:spPr>
          <a:xfrm>
            <a:off x="6878473" y="4539830"/>
            <a:ext cx="1091820" cy="312873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>
            <a:off x="8284184" y="1532681"/>
            <a:ext cx="746031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4548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Support Contact &amp; Community . Contact Us . Chat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4530457" y="1097923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/>
          <p:cNvSpPr/>
          <p:nvPr/>
        </p:nvSpPr>
        <p:spPr>
          <a:xfrm>
            <a:off x="3788229" y="2931984"/>
            <a:ext cx="1079044" cy="26289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TextBox 143"/>
          <p:cNvSpPr txBox="1"/>
          <p:nvPr/>
        </p:nvSpPr>
        <p:spPr>
          <a:xfrm>
            <a:off x="6860057" y="5273854"/>
            <a:ext cx="513358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Chat is a submenu on Help. Chat </a:t>
            </a:r>
            <a:r>
              <a:rPr lang="en-US" dirty="0">
                <a:solidFill>
                  <a:srgbClr val="FF0000"/>
                </a:solidFill>
              </a:rPr>
              <a:t>also remains </a:t>
            </a:r>
            <a:r>
              <a:rPr lang="en-US" dirty="0" smtClean="0">
                <a:solidFill>
                  <a:srgbClr val="FF0000"/>
                </a:solidFill>
              </a:rPr>
              <a:t/>
            </a:r>
            <a:br>
              <a:rPr lang="en-US" dirty="0" smtClean="0">
                <a:solidFill>
                  <a:srgbClr val="FF0000"/>
                </a:solidFill>
              </a:rPr>
            </a:br>
            <a:r>
              <a:rPr lang="en-US" dirty="0" smtClean="0">
                <a:solidFill>
                  <a:srgbClr val="FF0000"/>
                </a:solidFill>
              </a:rPr>
              <a:t>available </a:t>
            </a:r>
            <a:r>
              <a:rPr lang="en-US" dirty="0">
                <a:solidFill>
                  <a:srgbClr val="FF0000"/>
                </a:solidFill>
              </a:rPr>
              <a:t>as an </a:t>
            </a:r>
            <a:r>
              <a:rPr lang="en-US" dirty="0" smtClean="0">
                <a:solidFill>
                  <a:srgbClr val="FF0000"/>
                </a:solidFill>
              </a:rPr>
              <a:t>icon on </a:t>
            </a:r>
            <a:r>
              <a:rPr lang="en-US" dirty="0">
                <a:solidFill>
                  <a:srgbClr val="FF0000"/>
                </a:solidFill>
              </a:rPr>
              <a:t>the main page</a:t>
            </a:r>
            <a:r>
              <a:rPr lang="en-US" dirty="0" smtClean="0">
                <a:solidFill>
                  <a:srgbClr val="FF0000"/>
                </a:solidFill>
              </a:rPr>
              <a:t>. Resources / 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Contact Support submenu displays multiple options, 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including email, chat, feedback, and phone.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9" name="Rectangle 68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>
            <a:off x="10707754" y="1516472"/>
            <a:ext cx="592596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  <p:sp>
        <p:nvSpPr>
          <p:cNvPr id="3" name="Rectangle 2"/>
          <p:cNvSpPr/>
          <p:nvPr/>
        </p:nvSpPr>
        <p:spPr>
          <a:xfrm>
            <a:off x="9771797" y="3725719"/>
            <a:ext cx="368490" cy="2344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172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035716" y="145494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Support Contact &amp; Community . Contact Us . Web Submission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Rectangle 184"/>
          <p:cNvSpPr/>
          <p:nvPr/>
        </p:nvSpPr>
        <p:spPr>
          <a:xfrm>
            <a:off x="4530457" y="1097923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6" name="Rectangle 185"/>
          <p:cNvSpPr/>
          <p:nvPr/>
        </p:nvSpPr>
        <p:spPr>
          <a:xfrm>
            <a:off x="3788229" y="2931984"/>
            <a:ext cx="1079044" cy="26289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7" name="TextBox 186"/>
          <p:cNvSpPr txBox="1"/>
          <p:nvPr/>
        </p:nvSpPr>
        <p:spPr>
          <a:xfrm>
            <a:off x="6777268" y="5180698"/>
            <a:ext cx="542263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Contact Support submenu will display multiple options, 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including email, chat, feedback, phone for reaching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Micro Focus.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89" name="Rectangle 188"/>
          <p:cNvSpPr/>
          <p:nvPr/>
        </p:nvSpPr>
        <p:spPr>
          <a:xfrm>
            <a:off x="6892121" y="4519551"/>
            <a:ext cx="1056018" cy="278559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8319393" y="1516472"/>
            <a:ext cx="674481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7909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Support Contact &amp; Community . Contact Us . Phone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4530457" y="1097923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/>
          <p:cNvSpPr/>
          <p:nvPr/>
        </p:nvSpPr>
        <p:spPr>
          <a:xfrm>
            <a:off x="3788229" y="2931984"/>
            <a:ext cx="1079044" cy="262892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TextBox 143"/>
          <p:cNvSpPr txBox="1"/>
          <p:nvPr/>
        </p:nvSpPr>
        <p:spPr>
          <a:xfrm>
            <a:off x="6709056" y="5455600"/>
            <a:ext cx="542263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Contact Support submenu will display multiple options, 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including email, chat, feedback, phone for reaching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Micro Focus.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46" name="Rectangle 145"/>
          <p:cNvSpPr/>
          <p:nvPr/>
        </p:nvSpPr>
        <p:spPr>
          <a:xfrm>
            <a:off x="6892119" y="4512534"/>
            <a:ext cx="1058811" cy="28557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/>
          <p:cNvSpPr/>
          <p:nvPr/>
        </p:nvSpPr>
        <p:spPr>
          <a:xfrm>
            <a:off x="8346690" y="1516472"/>
            <a:ext cx="660832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2893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035716" y="145494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Website Assistance . Getting Started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Rectangle 184"/>
          <p:cNvSpPr/>
          <p:nvPr/>
        </p:nvSpPr>
        <p:spPr>
          <a:xfrm>
            <a:off x="5541598" y="1090552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9787004" y="3879918"/>
            <a:ext cx="531223" cy="22111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2" name="Rectangle 71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3" name="Rectangle 72"/>
          <p:cNvSpPr/>
          <p:nvPr/>
        </p:nvSpPr>
        <p:spPr>
          <a:xfrm>
            <a:off x="10707754" y="1516472"/>
            <a:ext cx="592596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6429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Website Assistance . FAQ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5541598" y="1090552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9742292" y="4036869"/>
            <a:ext cx="400594" cy="22111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10707754" y="1516472"/>
            <a:ext cx="592596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1346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Website Assistance . Guides</a:t>
            </a:r>
            <a:endParaRPr lang="en-GB" sz="1600" dirty="0"/>
          </a:p>
        </p:txBody>
      </p:sp>
      <p:sp>
        <p:nvSpPr>
          <p:cNvPr id="81" name="Rectangle 80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2" name="Rectangle 81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3" name="Rectangle 82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4" name="Rectangle 83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5" name="Rectangle 84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6" name="Rectangle 85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7" name="Rectangle 86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8" name="Rectangle 87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89" name="Rectangle 88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0" name="Rectangle 89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1" name="Rectangle 90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2" name="Rectangle 91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3" name="Rectangle 92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4" name="Rectangle 93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5" name="Rectangle 94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6" name="Rectangle 95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7" name="Rectangle 96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8" name="Rectangle 97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99" name="Rectangle 98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0" name="Rectangle 99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1" name="Rectangle 100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2" name="Rectangle 101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3" name="Rectangle 102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4" name="Rectangle 103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5" name="Rectangle 104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6" name="Rectangle 105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7" name="Rectangle 106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8" name="Rectangle 107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09" name="Rectangle 108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0" name="Rectangle 109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1" name="Rectangle 110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2" name="Rectangle 111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3" name="Rectangle 112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4" name="Rectangle 113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5" name="Rectangle 114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6" name="Rectangle 115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7" name="Rectangle 116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8" name="Rectangle 117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19" name="Rectangle 118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0" name="Rectangle 119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1" name="Rectangle 120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2" name="Rectangle 121">
            <a:hlinkClick r:id="rId42" action="ppaction://hlinksldjump"/>
          </p:cNvPr>
          <p:cNvSpPr/>
          <p:nvPr/>
        </p:nvSpPr>
        <p:spPr>
          <a:xfrm>
            <a:off x="8710344" y="4711762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3" name="Rectangle 122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4" name="Rectangle 123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5" name="Rectangle 124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6" name="Rectangle 125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7" name="Rectangle 126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8" name="Rectangle 127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29" name="Rectangle 128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/>
          <p:cNvSpPr/>
          <p:nvPr/>
        </p:nvSpPr>
        <p:spPr>
          <a:xfrm>
            <a:off x="5541598" y="1090552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/>
          <p:cNvSpPr/>
          <p:nvPr/>
        </p:nvSpPr>
        <p:spPr>
          <a:xfrm>
            <a:off x="9721485" y="3899748"/>
            <a:ext cx="531223" cy="223074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10707754" y="1516472"/>
            <a:ext cx="592596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8114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035716" y="145494"/>
            <a:ext cx="10515600" cy="2507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Website Assistance . Feedback</a:t>
            </a:r>
            <a:endParaRPr lang="en-GB" sz="1600" dirty="0"/>
          </a:p>
        </p:txBody>
      </p:sp>
      <p:sp>
        <p:nvSpPr>
          <p:cNvPr id="64" name="Rectangle 63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5" name="Rectangle 64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6" name="Rectangle 65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8" name="Rectangle 67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0" name="Rectangle 129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1" name="Rectangle 130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2" name="Rectangle 131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3" name="Rectangle 132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4" name="Rectangle 133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5" name="Rectangle 134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6" name="Rectangle 135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7" name="Rectangle 136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8" name="Rectangle 137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39" name="Rectangle 138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0" name="Rectangle 139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1" name="Rectangle 140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2" name="Rectangle 141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3" name="Rectangle 142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4" name="Rectangle 143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5" name="Rectangle 144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6" name="Rectangle 145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7" name="Rectangle 146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8" name="Rectangle 147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49" name="Rectangle 148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0" name="Rectangle 149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1" name="Rectangle 150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2" name="Rectangle 151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3" name="Rectangle 152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4" name="Rectangle 153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5" name="Rectangle 154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6" name="Rectangle 155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7" name="Rectangle 156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8" name="Rectangle 157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59" name="Rectangle 158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0" name="Rectangle 159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1" name="Rectangle 160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2" name="Rectangle 161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3" name="Rectangle 162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4" name="Rectangle 163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5" name="Rectangle 164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6" name="Rectangle 165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7" name="Rectangle 166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8" name="Rectangle 167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69" name="Rectangle 168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0" name="Rectangle 169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1" name="Rectangle 170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2" name="Rectangle 171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3" name="Rectangle 172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4" name="Rectangle 173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5" name="Rectangle 174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6" name="Rectangle 175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7" name="Rectangle 176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8" name="Rectangle 177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79" name="Rectangle 178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0" name="Rectangle 179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1" name="Rectangle 180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2" name="Rectangle 181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3" name="Rectangle 182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4" name="Rectangle 183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5" name="TextBox 184"/>
          <p:cNvSpPr txBox="1"/>
          <p:nvPr/>
        </p:nvSpPr>
        <p:spPr>
          <a:xfrm>
            <a:off x="6984279" y="5353611"/>
            <a:ext cx="542263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Contact Support submenu will display multiple options, 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including email, chat, feedback, phone for reaching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Micro Focus.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87" name="Rectangle 186"/>
          <p:cNvSpPr/>
          <p:nvPr/>
        </p:nvSpPr>
        <p:spPr>
          <a:xfrm>
            <a:off x="6851434" y="4489706"/>
            <a:ext cx="1105211" cy="294757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188" name="Rectangle 187"/>
          <p:cNvSpPr/>
          <p:nvPr/>
        </p:nvSpPr>
        <p:spPr>
          <a:xfrm>
            <a:off x="5541598" y="1090552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0" name="Rectangle 69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71" name="Rectangle 70"/>
          <p:cNvSpPr/>
          <p:nvPr/>
        </p:nvSpPr>
        <p:spPr>
          <a:xfrm>
            <a:off x="8322674" y="1502659"/>
            <a:ext cx="668414" cy="48648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1244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1159809" y="142875"/>
            <a:ext cx="10515600" cy="288832"/>
          </a:xfrm>
        </p:spPr>
        <p:txBody>
          <a:bodyPr>
            <a:noAutofit/>
          </a:bodyPr>
          <a:lstStyle/>
          <a:p>
            <a:pPr algn="ctr"/>
            <a:r>
              <a:rPr lang="en-GB" sz="1600" dirty="0" smtClean="0"/>
              <a:t>Website Assistance . Access Levels</a:t>
            </a:r>
            <a:endParaRPr lang="en-GB" sz="1600" dirty="0"/>
          </a:p>
        </p:txBody>
      </p:sp>
      <p:sp>
        <p:nvSpPr>
          <p:cNvPr id="203" name="Rectangle 202">
            <a:hlinkClick r:id="rId2" action="ppaction://hlinksldjump"/>
          </p:cNvPr>
          <p:cNvSpPr/>
          <p:nvPr/>
        </p:nvSpPr>
        <p:spPr>
          <a:xfrm>
            <a:off x="208548" y="4977075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4" name="Rectangle 203">
            <a:hlinkClick r:id="rId3" action="ppaction://hlinksldjump"/>
          </p:cNvPr>
          <p:cNvSpPr/>
          <p:nvPr/>
        </p:nvSpPr>
        <p:spPr>
          <a:xfrm>
            <a:off x="208548" y="211354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5" name="Rectangle 204">
            <a:hlinkClick r:id="rId4" action="ppaction://hlinksldjump"/>
          </p:cNvPr>
          <p:cNvSpPr/>
          <p:nvPr/>
        </p:nvSpPr>
        <p:spPr>
          <a:xfrm>
            <a:off x="208548" y="241434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6" name="Rectangle 205">
            <a:hlinkClick r:id="rId5" action="ppaction://hlinksldjump"/>
          </p:cNvPr>
          <p:cNvSpPr/>
          <p:nvPr/>
        </p:nvSpPr>
        <p:spPr>
          <a:xfrm>
            <a:off x="208548" y="2715124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7" name="Rectangle 206">
            <a:hlinkClick r:id="rId6" action="ppaction://hlinksldjump"/>
          </p:cNvPr>
          <p:cNvSpPr/>
          <p:nvPr/>
        </p:nvSpPr>
        <p:spPr>
          <a:xfrm>
            <a:off x="208548" y="300388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8" name="Rectangle 207">
            <a:hlinkClick r:id="rId7" action="ppaction://hlinksldjump"/>
          </p:cNvPr>
          <p:cNvSpPr/>
          <p:nvPr/>
        </p:nvSpPr>
        <p:spPr>
          <a:xfrm>
            <a:off x="208548" y="329263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09" name="Rectangle 208">
            <a:hlinkClick r:id="rId8" action="ppaction://hlinksldjump"/>
          </p:cNvPr>
          <p:cNvSpPr/>
          <p:nvPr/>
        </p:nvSpPr>
        <p:spPr>
          <a:xfrm>
            <a:off x="208548" y="3581399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0" name="Rectangle 209">
            <a:hlinkClick r:id="rId9" action="ppaction://hlinksldjump"/>
          </p:cNvPr>
          <p:cNvSpPr/>
          <p:nvPr/>
        </p:nvSpPr>
        <p:spPr>
          <a:xfrm>
            <a:off x="208548" y="3858127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1" name="Rectangle 210">
            <a:hlinkClick r:id="rId10" action="ppaction://hlinksldjump"/>
          </p:cNvPr>
          <p:cNvSpPr/>
          <p:nvPr/>
        </p:nvSpPr>
        <p:spPr>
          <a:xfrm>
            <a:off x="208548" y="4134855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2" name="Rectangle 211">
            <a:hlinkClick r:id="rId11" action="ppaction://hlinksldjump"/>
          </p:cNvPr>
          <p:cNvSpPr/>
          <p:nvPr/>
        </p:nvSpPr>
        <p:spPr>
          <a:xfrm>
            <a:off x="208548" y="4423611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3" name="Rectangle 212">
            <a:hlinkClick r:id="rId12" action="ppaction://hlinksldjump"/>
          </p:cNvPr>
          <p:cNvSpPr/>
          <p:nvPr/>
        </p:nvSpPr>
        <p:spPr>
          <a:xfrm>
            <a:off x="208548" y="4700343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4" name="Rectangle 213">
            <a:hlinkClick r:id="rId13" action="ppaction://hlinksldjump"/>
          </p:cNvPr>
          <p:cNvSpPr/>
          <p:nvPr/>
        </p:nvSpPr>
        <p:spPr>
          <a:xfrm>
            <a:off x="208548" y="1816768"/>
            <a:ext cx="721895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5" name="Rectangle 214">
            <a:hlinkClick r:id="rId14" action="ppaction://hlinksldjump"/>
          </p:cNvPr>
          <p:cNvSpPr/>
          <p:nvPr/>
        </p:nvSpPr>
        <p:spPr>
          <a:xfrm>
            <a:off x="208548" y="5273854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6" name="Rectangle 215">
            <a:hlinkClick r:id="rId15" action="ppaction://hlinksldjump"/>
          </p:cNvPr>
          <p:cNvSpPr/>
          <p:nvPr/>
        </p:nvSpPr>
        <p:spPr>
          <a:xfrm>
            <a:off x="208548" y="5550581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7" name="Rectangle 216">
            <a:hlinkClick r:id="rId16" action="ppaction://hlinksldjump"/>
          </p:cNvPr>
          <p:cNvSpPr/>
          <p:nvPr/>
        </p:nvSpPr>
        <p:spPr>
          <a:xfrm>
            <a:off x="208548" y="5839333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8" name="Rectangle 217">
            <a:hlinkClick r:id="rId17" action="ppaction://hlinksldjump"/>
          </p:cNvPr>
          <p:cNvSpPr/>
          <p:nvPr/>
        </p:nvSpPr>
        <p:spPr>
          <a:xfrm>
            <a:off x="208548" y="6128100"/>
            <a:ext cx="1556080" cy="264695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19" name="Rectangle 218">
            <a:hlinkClick r:id="rId18" action="ppaction://hlinksldjump"/>
          </p:cNvPr>
          <p:cNvSpPr/>
          <p:nvPr/>
        </p:nvSpPr>
        <p:spPr>
          <a:xfrm>
            <a:off x="1033207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0" name="Rectangle 219">
            <a:hlinkClick r:id="rId19" action="ppaction://hlinksldjump"/>
          </p:cNvPr>
          <p:cNvSpPr/>
          <p:nvPr/>
        </p:nvSpPr>
        <p:spPr>
          <a:xfrm>
            <a:off x="1033207" y="21947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1" name="Rectangle 220">
            <a:hlinkClick r:id="rId20" action="ppaction://hlinksldjump"/>
          </p:cNvPr>
          <p:cNvSpPr/>
          <p:nvPr/>
        </p:nvSpPr>
        <p:spPr>
          <a:xfrm>
            <a:off x="1033207" y="25376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2" name="Rectangle 221">
            <a:hlinkClick r:id="rId21" action="ppaction://hlinksldjump"/>
          </p:cNvPr>
          <p:cNvSpPr/>
          <p:nvPr/>
        </p:nvSpPr>
        <p:spPr>
          <a:xfrm>
            <a:off x="1033207" y="2874653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3" name="Rectangle 222">
            <a:hlinkClick r:id="rId22" action="ppaction://hlinksldjump"/>
          </p:cNvPr>
          <p:cNvSpPr/>
          <p:nvPr/>
        </p:nvSpPr>
        <p:spPr>
          <a:xfrm>
            <a:off x="1033207" y="320040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4" name="Rectangle 223">
            <a:hlinkClick r:id="rId23" action="ppaction://hlinksldjump"/>
          </p:cNvPr>
          <p:cNvSpPr/>
          <p:nvPr/>
        </p:nvSpPr>
        <p:spPr>
          <a:xfrm>
            <a:off x="1033207" y="354330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5" name="Rectangle 224">
            <a:hlinkClick r:id="rId24" action="ppaction://hlinksldjump"/>
          </p:cNvPr>
          <p:cNvSpPr/>
          <p:nvPr/>
        </p:nvSpPr>
        <p:spPr>
          <a:xfrm>
            <a:off x="1033207" y="3876676"/>
            <a:ext cx="1148017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6" name="Rectangle 225">
            <a:hlinkClick r:id="rId25" action="ppaction://hlinksldjump"/>
          </p:cNvPr>
          <p:cNvSpPr/>
          <p:nvPr/>
        </p:nvSpPr>
        <p:spPr>
          <a:xfrm>
            <a:off x="1033207" y="42100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7" name="Rectangle 226">
            <a:hlinkClick r:id="rId26" action="ppaction://hlinksldjump"/>
          </p:cNvPr>
          <p:cNvSpPr/>
          <p:nvPr/>
        </p:nvSpPr>
        <p:spPr>
          <a:xfrm>
            <a:off x="1033207" y="4552951"/>
            <a:ext cx="11575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8" name="Rectangle 227">
            <a:hlinkClick r:id="rId27" action="ppaction://hlinksldjump"/>
          </p:cNvPr>
          <p:cNvSpPr/>
          <p:nvPr/>
        </p:nvSpPr>
        <p:spPr>
          <a:xfrm>
            <a:off x="2009775" y="1851851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29" name="Rectangle 228">
            <a:hlinkClick r:id="rId28" action="ppaction://hlinksldjump"/>
          </p:cNvPr>
          <p:cNvSpPr/>
          <p:nvPr/>
        </p:nvSpPr>
        <p:spPr>
          <a:xfrm>
            <a:off x="2009775" y="22042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0" name="Rectangle 229">
            <a:hlinkClick r:id="rId29" action="ppaction://hlinksldjump"/>
          </p:cNvPr>
          <p:cNvSpPr/>
          <p:nvPr/>
        </p:nvSpPr>
        <p:spPr>
          <a:xfrm>
            <a:off x="2009775" y="25471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1" name="Rectangle 230">
            <a:hlinkClick r:id="rId30" action="ppaction://hlinksldjump"/>
          </p:cNvPr>
          <p:cNvSpPr/>
          <p:nvPr/>
        </p:nvSpPr>
        <p:spPr>
          <a:xfrm>
            <a:off x="2009775" y="289007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2" name="Rectangle 231">
            <a:hlinkClick r:id="rId31" action="ppaction://hlinksldjump"/>
          </p:cNvPr>
          <p:cNvSpPr/>
          <p:nvPr/>
        </p:nvSpPr>
        <p:spPr>
          <a:xfrm>
            <a:off x="2009775" y="3213926"/>
            <a:ext cx="967042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3" name="Rectangle 232">
            <a:hlinkClick r:id="rId13" action="ppaction://hlinksldjump"/>
          </p:cNvPr>
          <p:cNvSpPr/>
          <p:nvPr/>
        </p:nvSpPr>
        <p:spPr>
          <a:xfrm>
            <a:off x="2991359" y="1861853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4" name="Rectangle 233">
            <a:hlinkClick r:id="rId32" action="ppaction://hlinksldjump"/>
          </p:cNvPr>
          <p:cNvSpPr/>
          <p:nvPr/>
        </p:nvSpPr>
        <p:spPr>
          <a:xfrm>
            <a:off x="2991359" y="2214278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5" name="Rectangle 234">
            <a:hlinkClick r:id="rId33" action="ppaction://hlinksldjump"/>
          </p:cNvPr>
          <p:cNvSpPr/>
          <p:nvPr/>
        </p:nvSpPr>
        <p:spPr>
          <a:xfrm>
            <a:off x="4867273" y="2886075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6" name="Rectangle 235">
            <a:hlinkClick r:id="rId34" action="ppaction://hlinksldjump"/>
          </p:cNvPr>
          <p:cNvSpPr/>
          <p:nvPr/>
        </p:nvSpPr>
        <p:spPr>
          <a:xfrm>
            <a:off x="4867273" y="3123199"/>
            <a:ext cx="609602" cy="229564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7" name="Rectangle 236">
            <a:hlinkClick r:id="rId35" action="ppaction://hlinksldjump"/>
          </p:cNvPr>
          <p:cNvSpPr/>
          <p:nvPr/>
        </p:nvSpPr>
        <p:spPr>
          <a:xfrm>
            <a:off x="4867273" y="3357316"/>
            <a:ext cx="609602" cy="221111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8" name="Rectangle 237">
            <a:hlinkClick r:id="rId36" action="ppaction://hlinksldjump"/>
          </p:cNvPr>
          <p:cNvSpPr/>
          <p:nvPr/>
        </p:nvSpPr>
        <p:spPr>
          <a:xfrm>
            <a:off x="4867273" y="3584914"/>
            <a:ext cx="1343027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39" name="Rectangle 238">
            <a:hlinkClick r:id="rId37" action="ppaction://hlinksldjump"/>
          </p:cNvPr>
          <p:cNvSpPr/>
          <p:nvPr/>
        </p:nvSpPr>
        <p:spPr>
          <a:xfrm>
            <a:off x="4867273" y="382704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0" name="Rectangle 239">
            <a:hlinkClick r:id="rId38" action="ppaction://hlinksldjump"/>
          </p:cNvPr>
          <p:cNvSpPr/>
          <p:nvPr/>
        </p:nvSpPr>
        <p:spPr>
          <a:xfrm>
            <a:off x="4867273" y="4073233"/>
            <a:ext cx="1333502" cy="242129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1" name="Rectangle 240">
            <a:hlinkClick r:id="rId39" action="ppaction://hlinksldjump"/>
          </p:cNvPr>
          <p:cNvSpPr/>
          <p:nvPr/>
        </p:nvSpPr>
        <p:spPr>
          <a:xfrm>
            <a:off x="2991359" y="1890190"/>
            <a:ext cx="694816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2" name="Rectangle 241">
            <a:hlinkClick r:id="rId40" action="ppaction://hlinksldjump"/>
          </p:cNvPr>
          <p:cNvSpPr/>
          <p:nvPr/>
        </p:nvSpPr>
        <p:spPr>
          <a:xfrm>
            <a:off x="5523008" y="22494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3" name="Rectangle 242">
            <a:hlinkClick r:id="rId41" action="ppaction://hlinksldjump"/>
          </p:cNvPr>
          <p:cNvSpPr/>
          <p:nvPr/>
        </p:nvSpPr>
        <p:spPr>
          <a:xfrm>
            <a:off x="5523008" y="25923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4" name="Rectangle 243">
            <a:hlinkClick r:id="rId42" action="ppaction://hlinksldjump"/>
          </p:cNvPr>
          <p:cNvSpPr/>
          <p:nvPr/>
        </p:nvSpPr>
        <p:spPr>
          <a:xfrm>
            <a:off x="5523008" y="2935281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5" name="Rectangle 244">
            <a:hlinkClick r:id="rId43" action="ppaction://hlinksldjump"/>
          </p:cNvPr>
          <p:cNvSpPr/>
          <p:nvPr/>
        </p:nvSpPr>
        <p:spPr>
          <a:xfrm>
            <a:off x="5523008" y="3268656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6" name="Rectangle 245">
            <a:hlinkClick r:id="rId44" action="ppaction://hlinksldjump"/>
          </p:cNvPr>
          <p:cNvSpPr/>
          <p:nvPr/>
        </p:nvSpPr>
        <p:spPr>
          <a:xfrm>
            <a:off x="5523008" y="1925393"/>
            <a:ext cx="1011141" cy="317622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7" name="Rectangle 246">
            <a:hlinkClick r:id="rId45" action="ppaction://hlinksldjump"/>
          </p:cNvPr>
          <p:cNvSpPr/>
          <p:nvPr/>
        </p:nvSpPr>
        <p:spPr>
          <a:xfrm>
            <a:off x="2991359" y="25571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8" name="Rectangle 247">
            <a:hlinkClick r:id="rId46" action="ppaction://hlinksldjump"/>
          </p:cNvPr>
          <p:cNvSpPr/>
          <p:nvPr/>
        </p:nvSpPr>
        <p:spPr>
          <a:xfrm>
            <a:off x="2991359" y="2900078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49" name="Rectangle 248">
            <a:hlinkClick r:id="rId47" action="ppaction://hlinksldjump"/>
          </p:cNvPr>
          <p:cNvSpPr/>
          <p:nvPr/>
        </p:nvSpPr>
        <p:spPr>
          <a:xfrm>
            <a:off x="2991359" y="32334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0" name="Rectangle 249">
            <a:hlinkClick r:id="rId48" action="ppaction://hlinksldjump"/>
          </p:cNvPr>
          <p:cNvSpPr/>
          <p:nvPr/>
        </p:nvSpPr>
        <p:spPr>
          <a:xfrm>
            <a:off x="2991359" y="3576353"/>
            <a:ext cx="694816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1" name="Rectangle 250">
            <a:hlinkClick r:id="rId49" action="ppaction://hlinksldjump"/>
          </p:cNvPr>
          <p:cNvSpPr/>
          <p:nvPr/>
        </p:nvSpPr>
        <p:spPr>
          <a:xfrm>
            <a:off x="2991359" y="3919253"/>
            <a:ext cx="694816" cy="290798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2" name="Rectangle 251">
            <a:hlinkClick r:id="rId50" action="ppaction://hlinksldjump"/>
          </p:cNvPr>
          <p:cNvSpPr/>
          <p:nvPr/>
        </p:nvSpPr>
        <p:spPr>
          <a:xfrm>
            <a:off x="2991359" y="4224053"/>
            <a:ext cx="1685415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3" name="Rectangle 252">
            <a:hlinkClick r:id="rId51" action="ppaction://hlinksldjump"/>
          </p:cNvPr>
          <p:cNvSpPr/>
          <p:nvPr/>
        </p:nvSpPr>
        <p:spPr>
          <a:xfrm>
            <a:off x="2991359" y="4538378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4" name="Rectangle 253">
            <a:hlinkClick r:id="rId52" action="ppaction://hlinksldjump"/>
          </p:cNvPr>
          <p:cNvSpPr/>
          <p:nvPr/>
        </p:nvSpPr>
        <p:spPr>
          <a:xfrm>
            <a:off x="2991359" y="4852703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5" name="Rectangle 254">
            <a:hlinkClick r:id="rId53" action="ppaction://hlinksldjump"/>
          </p:cNvPr>
          <p:cNvSpPr/>
          <p:nvPr/>
        </p:nvSpPr>
        <p:spPr>
          <a:xfrm>
            <a:off x="2991359" y="5175262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6" name="Rectangle 255">
            <a:hlinkClick r:id="rId54" action="ppaction://hlinksldjump"/>
          </p:cNvPr>
          <p:cNvSpPr/>
          <p:nvPr/>
        </p:nvSpPr>
        <p:spPr>
          <a:xfrm>
            <a:off x="2991359" y="5512186"/>
            <a:ext cx="1675891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7" name="Rectangle 256">
            <a:hlinkClick r:id="rId55" action="ppaction://hlinksldjump"/>
          </p:cNvPr>
          <p:cNvSpPr/>
          <p:nvPr/>
        </p:nvSpPr>
        <p:spPr>
          <a:xfrm>
            <a:off x="3709731" y="1872265"/>
            <a:ext cx="1157543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8" name="Rectangle 257">
            <a:hlinkClick r:id="rId56" action="ppaction://hlinksldjump"/>
          </p:cNvPr>
          <p:cNvSpPr/>
          <p:nvPr/>
        </p:nvSpPr>
        <p:spPr>
          <a:xfrm>
            <a:off x="3719256" y="2204276"/>
            <a:ext cx="1148017" cy="317622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59" name="Rectangle 258">
            <a:hlinkClick r:id="rId57" action="ppaction://hlinksldjump"/>
          </p:cNvPr>
          <p:cNvSpPr/>
          <p:nvPr/>
        </p:nvSpPr>
        <p:spPr>
          <a:xfrm>
            <a:off x="4867273" y="1905000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60" name="Rectangle 259">
            <a:hlinkClick r:id="rId58" action="ppaction://hlinksldjump"/>
          </p:cNvPr>
          <p:cNvSpPr/>
          <p:nvPr/>
        </p:nvSpPr>
        <p:spPr>
          <a:xfrm>
            <a:off x="4867273" y="2142124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61" name="Rectangle 260">
            <a:hlinkClick r:id="rId59" action="ppaction://hlinksldjump"/>
          </p:cNvPr>
          <p:cNvSpPr/>
          <p:nvPr/>
        </p:nvSpPr>
        <p:spPr>
          <a:xfrm>
            <a:off x="4867273" y="2404816"/>
            <a:ext cx="609602" cy="221111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62" name="Rectangle 261">
            <a:hlinkClick r:id="rId60" action="ppaction://hlinksldjump"/>
          </p:cNvPr>
          <p:cNvSpPr/>
          <p:nvPr/>
        </p:nvSpPr>
        <p:spPr>
          <a:xfrm>
            <a:off x="4867273" y="2641940"/>
            <a:ext cx="609602" cy="229564"/>
          </a:xfrm>
          <a:prstGeom prst="rect">
            <a:avLst/>
          </a:prstGeom>
          <a:noFill/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63" name="Rectangle 262">
            <a:hlinkClick r:id="rId61" action="ppaction://hlinksldjump"/>
          </p:cNvPr>
          <p:cNvSpPr/>
          <p:nvPr/>
        </p:nvSpPr>
        <p:spPr>
          <a:xfrm>
            <a:off x="168445" y="497641"/>
            <a:ext cx="6413832" cy="134149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65" name="Rectangle 264"/>
          <p:cNvSpPr/>
          <p:nvPr/>
        </p:nvSpPr>
        <p:spPr>
          <a:xfrm>
            <a:off x="9759709" y="3893975"/>
            <a:ext cx="531223" cy="221111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266" name="Rectangle 265"/>
          <p:cNvSpPr/>
          <p:nvPr/>
        </p:nvSpPr>
        <p:spPr>
          <a:xfrm>
            <a:off x="5541598" y="1090552"/>
            <a:ext cx="992551" cy="573506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7" name="Rectangle 66">
            <a:hlinkClick r:id="rId62" action="ppaction://hlinksldjump"/>
          </p:cNvPr>
          <p:cNvSpPr/>
          <p:nvPr/>
        </p:nvSpPr>
        <p:spPr>
          <a:xfrm>
            <a:off x="1782687" y="3684775"/>
            <a:ext cx="4751462" cy="2736776"/>
          </a:xfrm>
          <a:prstGeom prst="rect">
            <a:avLst/>
          </a:prstGeom>
          <a:solidFill>
            <a:schemeClr val="bg1">
              <a:alpha val="0"/>
            </a:schemeClr>
          </a:solidFill>
          <a:ln w="254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/>
          </a:p>
        </p:txBody>
      </p:sp>
      <p:sp>
        <p:nvSpPr>
          <p:cNvPr id="69" name="Rectangle 68"/>
          <p:cNvSpPr/>
          <p:nvPr/>
        </p:nvSpPr>
        <p:spPr>
          <a:xfrm>
            <a:off x="10707754" y="1516472"/>
            <a:ext cx="592596" cy="457378"/>
          </a:xfrm>
          <a:prstGeom prst="rect">
            <a:avLst/>
          </a:pr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1724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25400">
          <a:solidFill>
            <a:srgbClr val="FF0000"/>
          </a:solidFill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5332</TotalTime>
  <Words>940</Words>
  <Application>Microsoft Office PowerPoint</Application>
  <PresentationFormat>Widescreen</PresentationFormat>
  <Paragraphs>151</Paragraphs>
  <Slides>69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69</vt:i4>
      </vt:variant>
    </vt:vector>
  </HeadingPairs>
  <TitlesOfParts>
    <vt:vector size="73" baseType="lpstr">
      <vt:lpstr>Arial</vt:lpstr>
      <vt:lpstr>Calibri</vt:lpstr>
      <vt:lpstr>Calibri Light</vt:lpstr>
      <vt:lpstr>Office Theme</vt:lpstr>
      <vt:lpstr>Start</vt:lpstr>
      <vt:lpstr>Search</vt:lpstr>
      <vt:lpstr>Chat</vt:lpstr>
      <vt:lpstr>Forums</vt:lpstr>
      <vt:lpstr>Service Requests</vt:lpstr>
      <vt:lpstr>Patches</vt:lpstr>
      <vt:lpstr>Manuals</vt:lpstr>
      <vt:lpstr>Dashboards</vt:lpstr>
      <vt:lpstr>Submit Requests</vt:lpstr>
      <vt:lpstr>Main Menu</vt:lpstr>
      <vt:lpstr>Home . Welcome</vt:lpstr>
      <vt:lpstr>Home . My Support</vt:lpstr>
      <vt:lpstr>Home . Edit Profile</vt:lpstr>
      <vt:lpstr>Home . My Entitlements</vt:lpstr>
      <vt:lpstr>Home . Configuration Item</vt:lpstr>
      <vt:lpstr>Home . Manage Entitlements</vt:lpstr>
      <vt:lpstr>Home . SAM Admin</vt:lpstr>
      <vt:lpstr>Home . Email Notification</vt:lpstr>
      <vt:lpstr>Home . Survey Preferences</vt:lpstr>
      <vt:lpstr>Home . Group Entitlement</vt:lpstr>
      <vt:lpstr>Home . Vendor Group</vt:lpstr>
      <vt:lpstr>Home . Trial Admin</vt:lpstr>
      <vt:lpstr>Home . Software Sales Portal</vt:lpstr>
      <vt:lpstr>Home . Flexcare Credit Management</vt:lpstr>
      <vt:lpstr>Home . Alias SAID</vt:lpstr>
      <vt:lpstr>Home . Sign Out</vt:lpstr>
      <vt:lpstr>Dashboards . Dashboards</vt:lpstr>
      <vt:lpstr>Dashboards . My Products</vt:lpstr>
      <vt:lpstr>Dashboards . Manuals</vt:lpstr>
      <vt:lpstr>Dashboards . Patches</vt:lpstr>
      <vt:lpstr>Dashboards . Search Knowledgebase</vt:lpstr>
      <vt:lpstr>Dashboards . Change Requests</vt:lpstr>
      <vt:lpstr>Dashboards . Service Requests</vt:lpstr>
      <vt:lpstr>Dashboards . Product News</vt:lpstr>
      <vt:lpstr>Dashboards . Support News</vt:lpstr>
      <vt:lpstr>About Software . Products</vt:lpstr>
      <vt:lpstr>About Software . Partners</vt:lpstr>
      <vt:lpstr>About Software . Support</vt:lpstr>
      <vt:lpstr>About Software . Education</vt:lpstr>
      <vt:lpstr>About Software . Professional Services</vt:lpstr>
      <vt:lpstr>Product Information . Events</vt:lpstr>
      <vt:lpstr>Product Information . Free Trial</vt:lpstr>
      <vt:lpstr>Product Information . Redeem Trial</vt:lpstr>
      <vt:lpstr>Product Information . Contracts</vt:lpstr>
      <vt:lpstr>Product Information . Licenses &amp; Downloads (WW)</vt:lpstr>
      <vt:lpstr>Product Information . Licenses &amp; Downloads (US)</vt:lpstr>
      <vt:lpstr>Product Information . Software Vulnerability Alerts</vt:lpstr>
      <vt:lpstr>Product Information . Matrices</vt:lpstr>
      <vt:lpstr>Product Information . Hierarchy Updates</vt:lpstr>
      <vt:lpstr>Product Information . Software Product Lifecycle</vt:lpstr>
      <vt:lpstr>Product Information . Integration Portal</vt:lpstr>
      <vt:lpstr>Product Information . Translation Feedback</vt:lpstr>
      <vt:lpstr>Support Contact &amp; Community . Offerings</vt:lpstr>
      <vt:lpstr>Support Contact &amp; Community . Services</vt:lpstr>
      <vt:lpstr>Support Contact &amp; Community . Community . Support Practitioners</vt:lpstr>
      <vt:lpstr>Support Contact &amp; Community . Community . Protect724 - ESP</vt:lpstr>
      <vt:lpstr>Support Contact &amp; Community . Community . Vivit</vt:lpstr>
      <vt:lpstr>Support Contact &amp; Community . Community . Marketplace</vt:lpstr>
      <vt:lpstr>Support Contact &amp; Community . Contact Us . Vertica</vt:lpstr>
      <vt:lpstr>Support Contact &amp; Community . Contact Us . SaaS</vt:lpstr>
      <vt:lpstr>Support Contact &amp; Community . Contact Us . Email</vt:lpstr>
      <vt:lpstr>Support Contact &amp; Community . Contact Us . Chat</vt:lpstr>
      <vt:lpstr>Support Contact &amp; Community . Contact Us . Web Submission</vt:lpstr>
      <vt:lpstr>Support Contact &amp; Community . Contact Us . Phone</vt:lpstr>
      <vt:lpstr>Website Assistance . Getting Started</vt:lpstr>
      <vt:lpstr>Website Assistance . FAQ</vt:lpstr>
      <vt:lpstr>Website Assistance . Guides</vt:lpstr>
      <vt:lpstr>Website Assistance . Feedback</vt:lpstr>
      <vt:lpstr>Website Assistance . Access Levels</vt:lpstr>
    </vt:vector>
  </TitlesOfParts>
  <Company>Hewlett 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Husted, Bob</dc:creator>
  <cp:lastModifiedBy>Husted, Bob</cp:lastModifiedBy>
  <cp:revision>67</cp:revision>
  <dcterms:created xsi:type="dcterms:W3CDTF">2018-05-11T18:35:09Z</dcterms:created>
  <dcterms:modified xsi:type="dcterms:W3CDTF">2018-06-14T18:11:24Z</dcterms:modified>
</cp:coreProperties>
</file>