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78"/>
  </p:notesMasterIdLst>
  <p:sldIdLst>
    <p:sldId id="256" r:id="rId2"/>
    <p:sldId id="257" r:id="rId3"/>
    <p:sldId id="258" r:id="rId4"/>
    <p:sldId id="259" r:id="rId5"/>
    <p:sldId id="260" r:id="rId6"/>
    <p:sldId id="261" r:id="rId7"/>
    <p:sldId id="263" r:id="rId8"/>
    <p:sldId id="264" r:id="rId9"/>
    <p:sldId id="265" r:id="rId10"/>
    <p:sldId id="266" r:id="rId11"/>
    <p:sldId id="267" r:id="rId12"/>
    <p:sldId id="268" r:id="rId13"/>
    <p:sldId id="269" r:id="rId14"/>
    <p:sldId id="270" r:id="rId15"/>
    <p:sldId id="271" r:id="rId16"/>
    <p:sldId id="272" r:id="rId17"/>
    <p:sldId id="273" r:id="rId18"/>
    <p:sldId id="281" r:id="rId19"/>
    <p:sldId id="274" r:id="rId20"/>
    <p:sldId id="275" r:id="rId21"/>
    <p:sldId id="276" r:id="rId22"/>
    <p:sldId id="277" r:id="rId23"/>
    <p:sldId id="278" r:id="rId24"/>
    <p:sldId id="279" r:id="rId25"/>
    <p:sldId id="280" r:id="rId26"/>
    <p:sldId id="282" r:id="rId27"/>
    <p:sldId id="283" r:id="rId28"/>
    <p:sldId id="284" r:id="rId29"/>
    <p:sldId id="285" r:id="rId30"/>
    <p:sldId id="286" r:id="rId31"/>
    <p:sldId id="287" r:id="rId32"/>
    <p:sldId id="288" r:id="rId33"/>
    <p:sldId id="289" r:id="rId34"/>
    <p:sldId id="290" r:id="rId35"/>
    <p:sldId id="291" r:id="rId36"/>
    <p:sldId id="292" r:id="rId37"/>
    <p:sldId id="293" r:id="rId38"/>
    <p:sldId id="294" r:id="rId39"/>
    <p:sldId id="295" r:id="rId40"/>
    <p:sldId id="296" r:id="rId41"/>
    <p:sldId id="297" r:id="rId42"/>
    <p:sldId id="298" r:id="rId43"/>
    <p:sldId id="299" r:id="rId44"/>
    <p:sldId id="300" r:id="rId45"/>
    <p:sldId id="301" r:id="rId46"/>
    <p:sldId id="302" r:id="rId47"/>
    <p:sldId id="303" r:id="rId48"/>
    <p:sldId id="304" r:id="rId49"/>
    <p:sldId id="305" r:id="rId50"/>
    <p:sldId id="306" r:id="rId51"/>
    <p:sldId id="307" r:id="rId52"/>
    <p:sldId id="308" r:id="rId53"/>
    <p:sldId id="309" r:id="rId54"/>
    <p:sldId id="310" r:id="rId55"/>
    <p:sldId id="311" r:id="rId56"/>
    <p:sldId id="312" r:id="rId57"/>
    <p:sldId id="313" r:id="rId58"/>
    <p:sldId id="314" r:id="rId59"/>
    <p:sldId id="315" r:id="rId60"/>
    <p:sldId id="316" r:id="rId61"/>
    <p:sldId id="317" r:id="rId62"/>
    <p:sldId id="318" r:id="rId63"/>
    <p:sldId id="319" r:id="rId64"/>
    <p:sldId id="320" r:id="rId65"/>
    <p:sldId id="321" r:id="rId66"/>
    <p:sldId id="322" r:id="rId67"/>
    <p:sldId id="323" r:id="rId68"/>
    <p:sldId id="324" r:id="rId69"/>
    <p:sldId id="325" r:id="rId70"/>
    <p:sldId id="326" r:id="rId71"/>
    <p:sldId id="327" r:id="rId72"/>
    <p:sldId id="328" r:id="rId73"/>
    <p:sldId id="329" r:id="rId74"/>
    <p:sldId id="330" r:id="rId75"/>
    <p:sldId id="331" r:id="rId76"/>
    <p:sldId id="332" r:id="rId7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025" autoAdjust="0"/>
    <p:restoredTop sz="94660"/>
  </p:normalViewPr>
  <p:slideViewPr>
    <p:cSldViewPr snapToGrid="0">
      <p:cViewPr varScale="1">
        <p:scale>
          <a:sx n="119" d="100"/>
          <a:sy n="119" d="100"/>
        </p:scale>
        <p:origin x="96" y="24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notesMaster" Target="notesMasters/notesMaster1.xml"/><Relationship Id="rId8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78864DE-DABD-4807-8A13-E34E3F91D607}" type="datetimeFigureOut">
              <a:rPr lang="en-US" smtClean="0"/>
              <a:t>4/9/2016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33AF70D-9629-43F2-BFA9-F51E0539E8EC}" type="slidenum">
              <a:rPr lang="en-US" smtClean="0"/>
              <a:t>‹#›</a:t>
            </a:fld>
            <a:endParaRPr lang="en-US"/>
          </a:p>
        </p:txBody>
      </p:sp>
    </p:spTree>
    <p:extLst>
      <p:ext uri="{BB962C8B-B14F-4D97-AF65-F5344CB8AC3E}">
        <p14:creationId xmlns:p14="http://schemas.microsoft.com/office/powerpoint/2010/main" val="58673909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If the differences in hardware are too big between the nodes (specifically RAM and CPU) the server with the lowest amount will be</a:t>
            </a:r>
            <a:r>
              <a:rPr lang="en-US" baseline="0" dirty="0" smtClean="0"/>
              <a:t> impacted if ESM needs to be launched on such node.</a:t>
            </a:r>
            <a:endParaRPr lang="en-US" dirty="0" smtClean="0"/>
          </a:p>
        </p:txBody>
      </p:sp>
      <p:sp>
        <p:nvSpPr>
          <p:cNvPr id="4" name="Slide Number Placeholder 3"/>
          <p:cNvSpPr>
            <a:spLocks noGrp="1"/>
          </p:cNvSpPr>
          <p:nvPr>
            <p:ph type="sldNum" sz="quarter" idx="10"/>
          </p:nvPr>
        </p:nvSpPr>
        <p:spPr/>
        <p:txBody>
          <a:bodyPr/>
          <a:lstStyle/>
          <a:p>
            <a:fld id="{433AF70D-9629-43F2-BFA9-F51E0539E8EC}" type="slidenum">
              <a:rPr lang="en-US" smtClean="0"/>
              <a:t>11</a:t>
            </a:fld>
            <a:endParaRPr lang="en-US"/>
          </a:p>
        </p:txBody>
      </p:sp>
    </p:spTree>
    <p:extLst>
      <p:ext uri="{BB962C8B-B14F-4D97-AF65-F5344CB8AC3E}">
        <p14:creationId xmlns:p14="http://schemas.microsoft.com/office/powerpoint/2010/main" val="128851123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b="1" kern="1200" dirty="0" smtClean="0">
                <a:solidFill>
                  <a:schemeClr val="accent1"/>
                </a:solidFill>
                <a:effectLst/>
                <a:latin typeface="+mn-lt"/>
                <a:ea typeface="+mn-ea"/>
                <a:cs typeface="HP Simplified"/>
              </a:rPr>
              <a:t>The size in megabytes</a:t>
            </a:r>
          </a:p>
          <a:p>
            <a:r>
              <a:rPr lang="en-US" sz="1200" b="1" kern="1200" dirty="0" smtClean="0">
                <a:solidFill>
                  <a:schemeClr val="accent1"/>
                </a:solidFill>
                <a:effectLst/>
                <a:latin typeface="+mn-lt"/>
                <a:ea typeface="+mn-ea"/>
                <a:cs typeface="HP Simplified"/>
              </a:rPr>
              <a:t>(</a:t>
            </a:r>
            <a:r>
              <a:rPr lang="en-US" sz="1200" b="1" kern="1200" dirty="0" err="1" smtClean="0">
                <a:solidFill>
                  <a:schemeClr val="accent1"/>
                </a:solidFill>
                <a:effectLst/>
                <a:latin typeface="+mn-lt"/>
                <a:ea typeface="+mn-ea"/>
                <a:cs typeface="HP Simplified"/>
              </a:rPr>
              <a:t>MiB</a:t>
            </a:r>
            <a:r>
              <a:rPr lang="en-US" sz="1200" b="1" kern="1200" dirty="0" smtClean="0">
                <a:solidFill>
                  <a:schemeClr val="accent1"/>
                </a:solidFill>
                <a:effectLst/>
                <a:latin typeface="+mn-lt"/>
                <a:ea typeface="+mn-ea"/>
                <a:cs typeface="HP Simplified"/>
              </a:rPr>
              <a:t>, 1,048,576 bytes) can be calculated as size=(P/32768)+1, where P is the size of the mirrored</a:t>
            </a:r>
          </a:p>
          <a:p>
            <a:r>
              <a:rPr lang="en-US" sz="1200" b="1" kern="1200" dirty="0" smtClean="0">
                <a:solidFill>
                  <a:schemeClr val="accent1"/>
                </a:solidFill>
                <a:effectLst/>
                <a:latin typeface="+mn-lt"/>
                <a:ea typeface="+mn-ea"/>
                <a:cs typeface="HP Simplified"/>
              </a:rPr>
              <a:t>partition in </a:t>
            </a:r>
            <a:r>
              <a:rPr lang="en-US" sz="1200" b="1" kern="1200" dirty="0" err="1" smtClean="0">
                <a:solidFill>
                  <a:schemeClr val="accent1"/>
                </a:solidFill>
                <a:effectLst/>
                <a:latin typeface="+mn-lt"/>
                <a:ea typeface="+mn-ea"/>
                <a:cs typeface="HP Simplified"/>
              </a:rPr>
              <a:t>mebibytes</a:t>
            </a:r>
            <a:r>
              <a:rPr lang="en-US" sz="1200" b="1" kern="1200" dirty="0" smtClean="0">
                <a:solidFill>
                  <a:schemeClr val="accent1"/>
                </a:solidFill>
                <a:effectLst/>
                <a:latin typeface="+mn-lt"/>
                <a:ea typeface="+mn-ea"/>
                <a:cs typeface="HP Simplified"/>
              </a:rPr>
              <a:t>. For example, if the mirrored partition size is 1 </a:t>
            </a:r>
            <a:r>
              <a:rPr lang="en-US" sz="1200" b="1" kern="1200" dirty="0" err="1" smtClean="0">
                <a:solidFill>
                  <a:schemeClr val="accent1"/>
                </a:solidFill>
                <a:effectLst/>
                <a:latin typeface="+mn-lt"/>
                <a:ea typeface="+mn-ea"/>
                <a:cs typeface="HP Simplified"/>
              </a:rPr>
              <a:t>TiB</a:t>
            </a:r>
            <a:r>
              <a:rPr lang="en-US" sz="1200" b="1" kern="1200" dirty="0" smtClean="0">
                <a:solidFill>
                  <a:schemeClr val="accent1"/>
                </a:solidFill>
                <a:effectLst/>
                <a:latin typeface="+mn-lt"/>
                <a:ea typeface="+mn-ea"/>
                <a:cs typeface="HP Simplified"/>
              </a:rPr>
              <a:t> (P=1,048,576 </a:t>
            </a:r>
            <a:r>
              <a:rPr lang="en-US" sz="1200" b="1" kern="1200" dirty="0" err="1" smtClean="0">
                <a:solidFill>
                  <a:schemeClr val="accent1"/>
                </a:solidFill>
                <a:effectLst/>
                <a:latin typeface="+mn-lt"/>
                <a:ea typeface="+mn-ea"/>
                <a:cs typeface="HP Simplified"/>
              </a:rPr>
              <a:t>MiB</a:t>
            </a:r>
            <a:r>
              <a:rPr lang="en-US" sz="1200" b="1" kern="1200" dirty="0" smtClean="0">
                <a:solidFill>
                  <a:schemeClr val="accent1"/>
                </a:solidFill>
                <a:effectLst/>
                <a:latin typeface="+mn-lt"/>
                <a:ea typeface="+mn-ea"/>
                <a:cs typeface="HP Simplified"/>
              </a:rPr>
              <a:t>), the</a:t>
            </a:r>
          </a:p>
          <a:p>
            <a:r>
              <a:rPr lang="en-US" sz="1200" b="1" kern="1200" dirty="0" smtClean="0">
                <a:solidFill>
                  <a:schemeClr val="accent1"/>
                </a:solidFill>
                <a:effectLst/>
                <a:latin typeface="+mn-lt"/>
                <a:ea typeface="+mn-ea"/>
                <a:cs typeface="HP Simplified"/>
              </a:rPr>
              <a:t>metadata partition size would be 33 </a:t>
            </a:r>
            <a:r>
              <a:rPr lang="en-US" sz="1200" b="1" kern="1200" dirty="0" err="1" smtClean="0">
                <a:solidFill>
                  <a:schemeClr val="accent1"/>
                </a:solidFill>
                <a:effectLst/>
                <a:latin typeface="+mn-lt"/>
                <a:ea typeface="+mn-ea"/>
                <a:cs typeface="HP Simplified"/>
              </a:rPr>
              <a:t>MiB</a:t>
            </a:r>
            <a:r>
              <a:rPr lang="en-US" sz="1200" b="1" kern="1200" dirty="0" smtClean="0">
                <a:solidFill>
                  <a:schemeClr val="accent1"/>
                </a:solidFill>
                <a:effectLst/>
                <a:latin typeface="+mn-lt"/>
                <a:ea typeface="+mn-ea"/>
                <a:cs typeface="HP Simplified"/>
              </a:rPr>
              <a:t>. </a:t>
            </a:r>
          </a:p>
          <a:p>
            <a:endParaRPr lang="en-US" dirty="0" smtClean="0"/>
          </a:p>
          <a:p>
            <a:r>
              <a:rPr lang="en-US" sz="1200" b="1" kern="1200" dirty="0" smtClean="0">
                <a:solidFill>
                  <a:schemeClr val="accent1"/>
                </a:solidFill>
                <a:effectLst/>
                <a:latin typeface="+mn-lt"/>
                <a:ea typeface="+mn-ea"/>
                <a:cs typeface="HP Simplified"/>
              </a:rPr>
              <a:t>Assuming that the disk will be 2.2TiB (it</a:t>
            </a:r>
          </a:p>
          <a:p>
            <a:r>
              <a:rPr lang="en-US" sz="1200" b="1" kern="1200" dirty="0" smtClean="0">
                <a:solidFill>
                  <a:schemeClr val="accent1"/>
                </a:solidFill>
                <a:effectLst/>
                <a:latin typeface="+mn-lt"/>
                <a:ea typeface="+mn-ea"/>
                <a:cs typeface="HP Simplified"/>
              </a:rPr>
              <a:t>will of course be a little smaller than that), the metadata partition must be at least (2.2TiB/32778) + 1 =</a:t>
            </a:r>
            <a:r>
              <a:rPr lang="en-US" sz="1200" b="1" kern="1200" baseline="0" dirty="0" smtClean="0">
                <a:solidFill>
                  <a:schemeClr val="accent1"/>
                </a:solidFill>
                <a:effectLst/>
                <a:latin typeface="+mn-lt"/>
                <a:ea typeface="+mn-ea"/>
                <a:cs typeface="HP Simplified"/>
              </a:rPr>
              <a:t> </a:t>
            </a:r>
            <a:r>
              <a:rPr lang="en-US" sz="1200" b="1" kern="1200" dirty="0" smtClean="0">
                <a:solidFill>
                  <a:schemeClr val="accent1"/>
                </a:solidFill>
                <a:effectLst/>
                <a:latin typeface="+mn-lt"/>
                <a:ea typeface="+mn-ea"/>
                <a:cs typeface="HP Simplified"/>
              </a:rPr>
              <a:t>72 </a:t>
            </a:r>
            <a:r>
              <a:rPr lang="en-US" sz="1200" b="1" kern="1200" dirty="0" err="1" smtClean="0">
                <a:solidFill>
                  <a:schemeClr val="accent1"/>
                </a:solidFill>
                <a:effectLst/>
                <a:latin typeface="+mn-lt"/>
                <a:ea typeface="+mn-ea"/>
                <a:cs typeface="HP Simplified"/>
              </a:rPr>
              <a:t>MiB</a:t>
            </a:r>
            <a:r>
              <a:rPr lang="en-US" sz="1200" b="1" kern="1200" dirty="0" smtClean="0">
                <a:solidFill>
                  <a:schemeClr val="accent1"/>
                </a:solidFill>
                <a:effectLst/>
                <a:latin typeface="+mn-lt"/>
                <a:ea typeface="+mn-ea"/>
                <a:cs typeface="HP Simplified"/>
              </a:rPr>
              <a:t>. </a:t>
            </a:r>
          </a:p>
        </p:txBody>
      </p:sp>
      <p:sp>
        <p:nvSpPr>
          <p:cNvPr id="4" name="Slide Number Placeholder 3"/>
          <p:cNvSpPr>
            <a:spLocks noGrp="1"/>
          </p:cNvSpPr>
          <p:nvPr>
            <p:ph type="sldNum" sz="quarter" idx="10"/>
          </p:nvPr>
        </p:nvSpPr>
        <p:spPr/>
        <p:txBody>
          <a:bodyPr/>
          <a:lstStyle/>
          <a:p>
            <a:fld id="{433AF70D-9629-43F2-BFA9-F51E0539E8EC}" type="slidenum">
              <a:rPr lang="en-US" smtClean="0"/>
              <a:t>13</a:t>
            </a:fld>
            <a:endParaRPr lang="en-US"/>
          </a:p>
        </p:txBody>
      </p:sp>
    </p:spTree>
    <p:extLst>
      <p:ext uri="{BB962C8B-B14F-4D97-AF65-F5344CB8AC3E}">
        <p14:creationId xmlns:p14="http://schemas.microsoft.com/office/powerpoint/2010/main" val="14419680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You can used</a:t>
            </a:r>
            <a:r>
              <a:rPr lang="en-US" baseline="0" dirty="0" smtClean="0"/>
              <a:t> bonding technology for the interconnect IP in order to have redundancy.</a:t>
            </a:r>
            <a:endParaRPr lang="en-US" dirty="0"/>
          </a:p>
        </p:txBody>
      </p:sp>
      <p:sp>
        <p:nvSpPr>
          <p:cNvPr id="4" name="Slide Number Placeholder 3"/>
          <p:cNvSpPr>
            <a:spLocks noGrp="1"/>
          </p:cNvSpPr>
          <p:nvPr>
            <p:ph type="sldNum" sz="quarter" idx="10"/>
          </p:nvPr>
        </p:nvSpPr>
        <p:spPr/>
        <p:txBody>
          <a:bodyPr/>
          <a:lstStyle/>
          <a:p>
            <a:fld id="{433AF70D-9629-43F2-BFA9-F51E0539E8EC}" type="slidenum">
              <a:rPr lang="en-US" smtClean="0"/>
              <a:t>14</a:t>
            </a:fld>
            <a:endParaRPr lang="en-US"/>
          </a:p>
        </p:txBody>
      </p:sp>
    </p:spTree>
    <p:extLst>
      <p:ext uri="{BB962C8B-B14F-4D97-AF65-F5344CB8AC3E}">
        <p14:creationId xmlns:p14="http://schemas.microsoft.com/office/powerpoint/2010/main" val="224566182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One</a:t>
            </a:r>
            <a:r>
              <a:rPr lang="en-US" baseline="0" dirty="0" smtClean="0"/>
              <a:t> single image can be used to ensure both systems are setup the same way.</a:t>
            </a:r>
            <a:endParaRPr lang="en-US" dirty="0" smtClean="0"/>
          </a:p>
          <a:p>
            <a:endParaRPr lang="en-US" dirty="0"/>
          </a:p>
        </p:txBody>
      </p:sp>
      <p:sp>
        <p:nvSpPr>
          <p:cNvPr id="4" name="Slide Number Placeholder 3"/>
          <p:cNvSpPr>
            <a:spLocks noGrp="1"/>
          </p:cNvSpPr>
          <p:nvPr>
            <p:ph type="sldNum" sz="quarter" idx="10"/>
          </p:nvPr>
        </p:nvSpPr>
        <p:spPr/>
        <p:txBody>
          <a:bodyPr/>
          <a:lstStyle/>
          <a:p>
            <a:fld id="{433AF70D-9629-43F2-BFA9-F51E0539E8EC}" type="slidenum">
              <a:rPr lang="en-US" smtClean="0"/>
              <a:t>22</a:t>
            </a:fld>
            <a:endParaRPr lang="en-US"/>
          </a:p>
        </p:txBody>
      </p:sp>
    </p:spTree>
    <p:extLst>
      <p:ext uri="{BB962C8B-B14F-4D97-AF65-F5344CB8AC3E}">
        <p14:creationId xmlns:p14="http://schemas.microsoft.com/office/powerpoint/2010/main" val="364249068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Make</a:t>
            </a:r>
            <a:r>
              <a:rPr lang="en-US" baseline="0" dirty="0" smtClean="0"/>
              <a:t> sure NOT to use the default partitioning defined by the OS installer</a:t>
            </a:r>
          </a:p>
          <a:p>
            <a:r>
              <a:rPr lang="en-US" baseline="0" dirty="0" smtClean="0"/>
              <a:t>Ensure the biggest partition is /opt/</a:t>
            </a:r>
            <a:r>
              <a:rPr lang="en-US" baseline="0" dirty="0" err="1" smtClean="0"/>
              <a:t>arcsight</a:t>
            </a:r>
            <a:r>
              <a:rPr lang="en-US" baseline="0" dirty="0" smtClean="0"/>
              <a:t> as here is where ESM </a:t>
            </a:r>
            <a:r>
              <a:rPr lang="en-US" baseline="0" dirty="0" err="1" smtClean="0"/>
              <a:t>filles</a:t>
            </a:r>
            <a:r>
              <a:rPr lang="en-US" baseline="0" dirty="0" smtClean="0"/>
              <a:t> will be located</a:t>
            </a:r>
          </a:p>
          <a:p>
            <a:r>
              <a:rPr lang="en-US" baseline="0" dirty="0" smtClean="0"/>
              <a:t>Make sure the metadata partition is created at this point so the continuous space is properly setup for such partition</a:t>
            </a:r>
          </a:p>
          <a:p>
            <a:r>
              <a:rPr lang="en-US" baseline="0" dirty="0" smtClean="0"/>
              <a:t>Create a new VG and LV for the shared disk and metadata partition</a:t>
            </a:r>
            <a:endParaRPr lang="en-US" dirty="0" smtClean="0"/>
          </a:p>
          <a:p>
            <a:endParaRPr lang="en-US" dirty="0"/>
          </a:p>
        </p:txBody>
      </p:sp>
      <p:sp>
        <p:nvSpPr>
          <p:cNvPr id="4" name="Slide Number Placeholder 3"/>
          <p:cNvSpPr>
            <a:spLocks noGrp="1"/>
          </p:cNvSpPr>
          <p:nvPr>
            <p:ph type="sldNum" sz="quarter" idx="10"/>
          </p:nvPr>
        </p:nvSpPr>
        <p:spPr/>
        <p:txBody>
          <a:bodyPr/>
          <a:lstStyle/>
          <a:p>
            <a:fld id="{433AF70D-9629-43F2-BFA9-F51E0539E8EC}" type="slidenum">
              <a:rPr lang="en-US" smtClean="0"/>
              <a:t>23</a:t>
            </a:fld>
            <a:endParaRPr lang="en-US"/>
          </a:p>
        </p:txBody>
      </p:sp>
    </p:spTree>
    <p:extLst>
      <p:ext uri="{BB962C8B-B14F-4D97-AF65-F5344CB8AC3E}">
        <p14:creationId xmlns:p14="http://schemas.microsoft.com/office/powerpoint/2010/main" val="75899105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DRBD is using timestamps to ensure synchronization of the shared disk. Ensure</a:t>
            </a:r>
            <a:r>
              <a:rPr lang="en-US" baseline="0" dirty="0" smtClean="0"/>
              <a:t> NTP is configured so both servers have the same time.</a:t>
            </a:r>
            <a:endParaRPr lang="en-US" dirty="0" smtClean="0"/>
          </a:p>
          <a:p>
            <a:endParaRPr lang="en-US" dirty="0"/>
          </a:p>
        </p:txBody>
      </p:sp>
      <p:sp>
        <p:nvSpPr>
          <p:cNvPr id="4" name="Slide Number Placeholder 3"/>
          <p:cNvSpPr>
            <a:spLocks noGrp="1"/>
          </p:cNvSpPr>
          <p:nvPr>
            <p:ph type="sldNum" sz="quarter" idx="10"/>
          </p:nvPr>
        </p:nvSpPr>
        <p:spPr/>
        <p:txBody>
          <a:bodyPr/>
          <a:lstStyle/>
          <a:p>
            <a:fld id="{433AF70D-9629-43F2-BFA9-F51E0539E8EC}" type="slidenum">
              <a:rPr lang="en-US" smtClean="0"/>
              <a:t>40</a:t>
            </a:fld>
            <a:endParaRPr lang="en-US"/>
          </a:p>
        </p:txBody>
      </p:sp>
    </p:spTree>
    <p:extLst>
      <p:ext uri="{BB962C8B-B14F-4D97-AF65-F5344CB8AC3E}">
        <p14:creationId xmlns:p14="http://schemas.microsoft.com/office/powerpoint/2010/main" val="262023473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HA</a:t>
            </a:r>
            <a:r>
              <a:rPr lang="en-US" baseline="0" dirty="0" smtClean="0"/>
              <a:t> installation is the one in charged of exchanging </a:t>
            </a:r>
            <a:r>
              <a:rPr lang="en-US" baseline="0" dirty="0" err="1" smtClean="0"/>
              <a:t>ssh</a:t>
            </a:r>
            <a:r>
              <a:rPr lang="en-US" baseline="0" dirty="0" smtClean="0"/>
              <a:t> keys between the cluster nodes so password won’t be needed after a successful installation</a:t>
            </a:r>
          </a:p>
          <a:p>
            <a:r>
              <a:rPr lang="en-US" baseline="0" dirty="0" smtClean="0"/>
              <a:t>You can install the rpms manually in case the cluster nodes don’t have internet access.</a:t>
            </a:r>
            <a:endParaRPr lang="en-US" dirty="0" smtClean="0"/>
          </a:p>
          <a:p>
            <a:endParaRPr lang="en-US" dirty="0"/>
          </a:p>
        </p:txBody>
      </p:sp>
      <p:sp>
        <p:nvSpPr>
          <p:cNvPr id="4" name="Slide Number Placeholder 3"/>
          <p:cNvSpPr>
            <a:spLocks noGrp="1"/>
          </p:cNvSpPr>
          <p:nvPr>
            <p:ph type="sldNum" sz="quarter" idx="10"/>
          </p:nvPr>
        </p:nvSpPr>
        <p:spPr/>
        <p:txBody>
          <a:bodyPr/>
          <a:lstStyle/>
          <a:p>
            <a:fld id="{433AF70D-9629-43F2-BFA9-F51E0539E8EC}" type="slidenum">
              <a:rPr lang="en-US" smtClean="0"/>
              <a:t>41</a:t>
            </a:fld>
            <a:endParaRPr lang="en-US"/>
          </a:p>
        </p:txBody>
      </p:sp>
    </p:spTree>
    <p:extLst>
      <p:ext uri="{BB962C8B-B14F-4D97-AF65-F5344CB8AC3E}">
        <p14:creationId xmlns:p14="http://schemas.microsoft.com/office/powerpoint/2010/main" val="108186019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Id command to ensure</a:t>
            </a:r>
            <a:r>
              <a:rPr lang="en-US" baseline="0" dirty="0" smtClean="0"/>
              <a:t> both nodes have the same id for </a:t>
            </a:r>
            <a:r>
              <a:rPr lang="en-US" baseline="0" dirty="0" err="1" smtClean="0"/>
              <a:t>arcsight</a:t>
            </a:r>
            <a:r>
              <a:rPr lang="en-US" baseline="0" dirty="0" smtClean="0"/>
              <a:t> user and group</a:t>
            </a:r>
          </a:p>
          <a:p>
            <a:r>
              <a:rPr lang="en-US" baseline="0" dirty="0" err="1" smtClean="0"/>
              <a:t>Ulimit</a:t>
            </a:r>
            <a:r>
              <a:rPr lang="en-US" baseline="0" dirty="0" smtClean="0"/>
              <a:t> –a to make sure we setup the limits properly for a successful </a:t>
            </a:r>
            <a:r>
              <a:rPr lang="en-US" baseline="0" dirty="0" err="1" smtClean="0"/>
              <a:t>esm</a:t>
            </a:r>
            <a:r>
              <a:rPr lang="en-US" baseline="0" dirty="0" smtClean="0"/>
              <a:t> installation</a:t>
            </a:r>
          </a:p>
          <a:p>
            <a:r>
              <a:rPr lang="en-US" baseline="0" dirty="0" smtClean="0"/>
              <a:t>There is a workaround to manually install the rpms in case the nodes don’t have direct internet access to install the rpms via yum</a:t>
            </a:r>
            <a:endParaRPr lang="en-US" dirty="0" smtClean="0"/>
          </a:p>
          <a:p>
            <a:endParaRPr lang="en-US" dirty="0"/>
          </a:p>
        </p:txBody>
      </p:sp>
      <p:sp>
        <p:nvSpPr>
          <p:cNvPr id="4" name="Slide Number Placeholder 3"/>
          <p:cNvSpPr>
            <a:spLocks noGrp="1"/>
          </p:cNvSpPr>
          <p:nvPr>
            <p:ph type="sldNum" sz="quarter" idx="10"/>
          </p:nvPr>
        </p:nvSpPr>
        <p:spPr/>
        <p:txBody>
          <a:bodyPr/>
          <a:lstStyle/>
          <a:p>
            <a:fld id="{433AF70D-9629-43F2-BFA9-F51E0539E8EC}" type="slidenum">
              <a:rPr lang="en-US" smtClean="0"/>
              <a:t>42</a:t>
            </a:fld>
            <a:endParaRPr lang="en-US"/>
          </a:p>
        </p:txBody>
      </p:sp>
    </p:spTree>
    <p:extLst>
      <p:ext uri="{BB962C8B-B14F-4D97-AF65-F5344CB8AC3E}">
        <p14:creationId xmlns:p14="http://schemas.microsoft.com/office/powerpoint/2010/main" val="5361510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Connected hosts</a:t>
            </a:r>
            <a:r>
              <a:rPr lang="en-US" baseline="0" dirty="0" smtClean="0"/>
              <a:t> are the IP’s DRBD will use to determine if a node is available or not</a:t>
            </a:r>
            <a:endParaRPr lang="en-US" dirty="0" smtClean="0"/>
          </a:p>
          <a:p>
            <a:endParaRPr lang="en-US" dirty="0"/>
          </a:p>
        </p:txBody>
      </p:sp>
      <p:sp>
        <p:nvSpPr>
          <p:cNvPr id="4" name="Slide Number Placeholder 3"/>
          <p:cNvSpPr>
            <a:spLocks noGrp="1"/>
          </p:cNvSpPr>
          <p:nvPr>
            <p:ph type="sldNum" sz="quarter" idx="10"/>
          </p:nvPr>
        </p:nvSpPr>
        <p:spPr/>
        <p:txBody>
          <a:bodyPr/>
          <a:lstStyle/>
          <a:p>
            <a:fld id="{433AF70D-9629-43F2-BFA9-F51E0539E8EC}" type="slidenum">
              <a:rPr lang="en-US" smtClean="0"/>
              <a:t>44</a:t>
            </a:fld>
            <a:endParaRPr lang="en-US"/>
          </a:p>
        </p:txBody>
      </p:sp>
    </p:spTree>
    <p:extLst>
      <p:ext uri="{BB962C8B-B14F-4D97-AF65-F5344CB8AC3E}">
        <p14:creationId xmlns:p14="http://schemas.microsoft.com/office/powerpoint/2010/main" val="10218095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As a workaround you can define the primary server IP address and hostname as the service</a:t>
            </a:r>
            <a:r>
              <a:rPr lang="en-US" baseline="0" dirty="0" smtClean="0"/>
              <a:t> IP and assign a new IP and hostname to the primary node. This way you don’t have to recreate the certificate for the manager and the web server.</a:t>
            </a:r>
            <a:endParaRPr lang="en-US" dirty="0" smtClean="0"/>
          </a:p>
          <a:p>
            <a:endParaRPr lang="en-US" dirty="0"/>
          </a:p>
        </p:txBody>
      </p:sp>
      <p:sp>
        <p:nvSpPr>
          <p:cNvPr id="4" name="Slide Number Placeholder 3"/>
          <p:cNvSpPr>
            <a:spLocks noGrp="1"/>
          </p:cNvSpPr>
          <p:nvPr>
            <p:ph type="sldNum" sz="quarter" idx="10"/>
          </p:nvPr>
        </p:nvSpPr>
        <p:spPr/>
        <p:txBody>
          <a:bodyPr/>
          <a:lstStyle/>
          <a:p>
            <a:fld id="{433AF70D-9629-43F2-BFA9-F51E0539E8EC}" type="slidenum">
              <a:rPr lang="en-US" smtClean="0"/>
              <a:t>50</a:t>
            </a:fld>
            <a:endParaRPr lang="en-US"/>
          </a:p>
        </p:txBody>
      </p:sp>
    </p:spTree>
    <p:extLst>
      <p:ext uri="{BB962C8B-B14F-4D97-AF65-F5344CB8AC3E}">
        <p14:creationId xmlns:p14="http://schemas.microsoft.com/office/powerpoint/2010/main" val="17045303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Be extremely</a:t>
            </a:r>
            <a:r>
              <a:rPr lang="en-US" baseline="0" dirty="0" smtClean="0"/>
              <a:t> careful with </a:t>
            </a:r>
            <a:r>
              <a:rPr lang="en-US" baseline="0" dirty="0" err="1" smtClean="0"/>
              <a:t>drbdadm</a:t>
            </a:r>
            <a:r>
              <a:rPr lang="en-US" baseline="0" dirty="0" smtClean="0"/>
              <a:t> invalidate opt command as you have to make sure to do it on the node where synchronization was lost. Otherwise you could lose data as you will be synching the wrong drive.</a:t>
            </a:r>
          </a:p>
          <a:p>
            <a:endParaRPr lang="en-US" dirty="0"/>
          </a:p>
        </p:txBody>
      </p:sp>
      <p:sp>
        <p:nvSpPr>
          <p:cNvPr id="4" name="Slide Number Placeholder 3"/>
          <p:cNvSpPr>
            <a:spLocks noGrp="1"/>
          </p:cNvSpPr>
          <p:nvPr>
            <p:ph type="sldNum" sz="quarter" idx="10"/>
          </p:nvPr>
        </p:nvSpPr>
        <p:spPr/>
        <p:txBody>
          <a:bodyPr/>
          <a:lstStyle/>
          <a:p>
            <a:fld id="{433AF70D-9629-43F2-BFA9-F51E0539E8EC}" type="slidenum">
              <a:rPr lang="en-US" smtClean="0"/>
              <a:t>59</a:t>
            </a:fld>
            <a:endParaRPr lang="en-US"/>
          </a:p>
        </p:txBody>
      </p:sp>
    </p:spTree>
    <p:extLst>
      <p:ext uri="{BB962C8B-B14F-4D97-AF65-F5344CB8AC3E}">
        <p14:creationId xmlns:p14="http://schemas.microsoft.com/office/powerpoint/2010/main" val="28722629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Copy exactly as it is detailed on the User Guide. This</a:t>
            </a:r>
            <a:r>
              <a:rPr lang="en-US" baseline="0" dirty="0" smtClean="0"/>
              <a:t> status explains if the disks can communicate with each other to sync data</a:t>
            </a:r>
            <a:endParaRPr lang="en-US" dirty="0"/>
          </a:p>
        </p:txBody>
      </p:sp>
      <p:sp>
        <p:nvSpPr>
          <p:cNvPr id="4" name="Slide Number Placeholder 3"/>
          <p:cNvSpPr>
            <a:spLocks noGrp="1"/>
          </p:cNvSpPr>
          <p:nvPr>
            <p:ph type="sldNum" sz="quarter" idx="10"/>
          </p:nvPr>
        </p:nvSpPr>
        <p:spPr/>
        <p:txBody>
          <a:bodyPr/>
          <a:lstStyle/>
          <a:p>
            <a:fld id="{433AF70D-9629-43F2-BFA9-F51E0539E8EC}" type="slidenum">
              <a:rPr lang="en-US" smtClean="0"/>
              <a:t>61</a:t>
            </a:fld>
            <a:endParaRPr lang="en-US"/>
          </a:p>
        </p:txBody>
      </p:sp>
    </p:spTree>
    <p:extLst>
      <p:ext uri="{BB962C8B-B14F-4D97-AF65-F5344CB8AC3E}">
        <p14:creationId xmlns:p14="http://schemas.microsoft.com/office/powerpoint/2010/main" val="111814442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Copy and pasted exactly as it is on the HA User</a:t>
            </a:r>
            <a:r>
              <a:rPr lang="en-US" baseline="0" dirty="0" smtClean="0"/>
              <a:t> Guide. These status help understand if the data between the disks is in sync or not</a:t>
            </a:r>
            <a:endParaRPr lang="en-US" dirty="0"/>
          </a:p>
        </p:txBody>
      </p:sp>
      <p:sp>
        <p:nvSpPr>
          <p:cNvPr id="4" name="Slide Number Placeholder 3"/>
          <p:cNvSpPr>
            <a:spLocks noGrp="1"/>
          </p:cNvSpPr>
          <p:nvPr>
            <p:ph type="sldNum" sz="quarter" idx="10"/>
          </p:nvPr>
        </p:nvSpPr>
        <p:spPr/>
        <p:txBody>
          <a:bodyPr/>
          <a:lstStyle/>
          <a:p>
            <a:fld id="{433AF70D-9629-43F2-BFA9-F51E0539E8EC}" type="slidenum">
              <a:rPr lang="en-US" smtClean="0"/>
              <a:t>62</a:t>
            </a:fld>
            <a:endParaRPr lang="en-US"/>
          </a:p>
        </p:txBody>
      </p:sp>
    </p:spTree>
    <p:extLst>
      <p:ext uri="{BB962C8B-B14F-4D97-AF65-F5344CB8AC3E}">
        <p14:creationId xmlns:p14="http://schemas.microsoft.com/office/powerpoint/2010/main" val="2615578487"/>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with Picture">
    <p:bg bwMode="lt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itle 4"/>
          <p:cNvSpPr>
            <a:spLocks noGrp="1"/>
          </p:cNvSpPr>
          <p:nvPr>
            <p:ph type="title"/>
          </p:nvPr>
        </p:nvSpPr>
        <p:spPr>
          <a:xfrm>
            <a:off x="610393" y="2209800"/>
            <a:ext cx="8229600" cy="1905000"/>
          </a:xfrm>
        </p:spPr>
        <p:txBody>
          <a:bodyPr anchor="b"/>
          <a:lstStyle>
            <a:lvl1pPr>
              <a:lnSpc>
                <a:spcPct val="80000"/>
              </a:lnSpc>
              <a:defRPr sz="5400"/>
            </a:lvl1pPr>
          </a:lstStyle>
          <a:p>
            <a:r>
              <a:rPr lang="en-US" smtClean="0"/>
              <a:t>Click to edit Master title style</a:t>
            </a:r>
            <a:endParaRPr/>
          </a:p>
        </p:txBody>
      </p:sp>
      <p:sp>
        <p:nvSpPr>
          <p:cNvPr id="3" name="Subtitle 2"/>
          <p:cNvSpPr>
            <a:spLocks noGrp="1"/>
          </p:cNvSpPr>
          <p:nvPr>
            <p:ph type="subTitle" idx="1"/>
          </p:nvPr>
        </p:nvSpPr>
        <p:spPr>
          <a:xfrm>
            <a:off x="608013" y="4267200"/>
            <a:ext cx="8229600" cy="914400"/>
          </a:xfrm>
        </p:spPr>
        <p:txBody>
          <a:bodyPr>
            <a:noAutofit/>
          </a:bodyPr>
          <a:lstStyle>
            <a:lvl1pPr marL="0" indent="0" algn="l">
              <a:spcBef>
                <a:spcPts val="0"/>
              </a:spcBef>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a:p>
        </p:txBody>
      </p:sp>
      <p:sp>
        <p:nvSpPr>
          <p:cNvPr id="12" name="Text Placeholder 7"/>
          <p:cNvSpPr>
            <a:spLocks noGrp="1"/>
          </p:cNvSpPr>
          <p:nvPr>
            <p:ph type="body" sz="quarter" idx="13" hasCustomPrompt="1"/>
          </p:nvPr>
        </p:nvSpPr>
        <p:spPr>
          <a:xfrm>
            <a:off x="606423" y="5821835"/>
            <a:ext cx="5489579" cy="339214"/>
          </a:xfrm>
        </p:spPr>
        <p:txBody>
          <a:bodyPr>
            <a:noAutofit/>
          </a:bodyPr>
          <a:lstStyle>
            <a:lvl1pPr marL="0" indent="0">
              <a:spcBef>
                <a:spcPts val="0"/>
              </a:spcBef>
              <a:buNone/>
              <a:defRPr sz="2000" baseline="0">
                <a:solidFill>
                  <a:schemeClr val="accent5"/>
                </a:solidFill>
              </a:defRPr>
            </a:lvl1pPr>
            <a:lvl2pPr marL="0" indent="0">
              <a:spcBef>
                <a:spcPts val="0"/>
              </a:spcBef>
              <a:buNone/>
              <a:defRPr sz="2400"/>
            </a:lvl2pPr>
            <a:lvl3pPr marL="0" indent="0">
              <a:spcBef>
                <a:spcPts val="0"/>
              </a:spcBef>
              <a:buNone/>
              <a:defRPr sz="2400"/>
            </a:lvl3pPr>
            <a:lvl4pPr marL="0" indent="0">
              <a:spcBef>
                <a:spcPts val="0"/>
              </a:spcBef>
              <a:buNone/>
              <a:defRPr sz="2400"/>
            </a:lvl4pPr>
            <a:lvl5pPr marL="0" indent="0">
              <a:spcBef>
                <a:spcPts val="0"/>
              </a:spcBef>
              <a:buNone/>
              <a:defRPr sz="2400"/>
            </a:lvl5pPr>
            <a:lvl6pPr marL="0" indent="0">
              <a:spcBef>
                <a:spcPts val="0"/>
              </a:spcBef>
              <a:buNone/>
              <a:defRPr sz="2400"/>
            </a:lvl6pPr>
            <a:lvl7pPr marL="0" indent="0">
              <a:spcBef>
                <a:spcPts val="0"/>
              </a:spcBef>
              <a:buNone/>
              <a:defRPr sz="2400"/>
            </a:lvl7pPr>
            <a:lvl8pPr marL="0" indent="0">
              <a:spcBef>
                <a:spcPts val="0"/>
              </a:spcBef>
              <a:buNone/>
              <a:defRPr sz="2400"/>
            </a:lvl8pPr>
            <a:lvl9pPr marL="0" indent="0">
              <a:spcBef>
                <a:spcPts val="0"/>
              </a:spcBef>
              <a:buNone/>
              <a:defRPr sz="2400"/>
            </a:lvl9pPr>
          </a:lstStyle>
          <a:p>
            <a:pPr lvl="0"/>
            <a:r>
              <a:rPr/>
              <a:t>Click to add date</a:t>
            </a:r>
          </a:p>
        </p:txBody>
      </p:sp>
      <p:grpSp>
        <p:nvGrpSpPr>
          <p:cNvPr id="10" name="Group 9"/>
          <p:cNvGrpSpPr/>
          <p:nvPr/>
        </p:nvGrpSpPr>
        <p:grpSpPr>
          <a:xfrm>
            <a:off x="606425" y="456998"/>
            <a:ext cx="4036201" cy="1219403"/>
            <a:chOff x="3578225" y="1146175"/>
            <a:chExt cx="5038725" cy="2111375"/>
          </a:xfrm>
        </p:grpSpPr>
        <p:sp>
          <p:nvSpPr>
            <p:cNvPr id="11" name="Freeform 5"/>
            <p:cNvSpPr>
              <a:spLocks noEditPoints="1"/>
            </p:cNvSpPr>
            <p:nvPr/>
          </p:nvSpPr>
          <p:spPr bwMode="auto">
            <a:xfrm>
              <a:off x="3578225" y="1146175"/>
              <a:ext cx="1725613" cy="498475"/>
            </a:xfrm>
            <a:custGeom>
              <a:avLst/>
              <a:gdLst>
                <a:gd name="T0" fmla="*/ 0 w 1087"/>
                <a:gd name="T1" fmla="*/ 0 h 314"/>
                <a:gd name="T2" fmla="*/ 0 w 1087"/>
                <a:gd name="T3" fmla="*/ 314 h 314"/>
                <a:gd name="T4" fmla="*/ 0 w 1087"/>
                <a:gd name="T5" fmla="*/ 314 h 314"/>
                <a:gd name="T6" fmla="*/ 1087 w 1087"/>
                <a:gd name="T7" fmla="*/ 314 h 314"/>
                <a:gd name="T8" fmla="*/ 1087 w 1087"/>
                <a:gd name="T9" fmla="*/ 0 h 314"/>
                <a:gd name="T10" fmla="*/ 0 w 1087"/>
                <a:gd name="T11" fmla="*/ 0 h 314"/>
                <a:gd name="T12" fmla="*/ 1018 w 1087"/>
                <a:gd name="T13" fmla="*/ 245 h 314"/>
                <a:gd name="T14" fmla="*/ 69 w 1087"/>
                <a:gd name="T15" fmla="*/ 245 h 314"/>
                <a:gd name="T16" fmla="*/ 69 w 1087"/>
                <a:gd name="T17" fmla="*/ 69 h 314"/>
                <a:gd name="T18" fmla="*/ 1018 w 1087"/>
                <a:gd name="T19" fmla="*/ 69 h 314"/>
                <a:gd name="T20" fmla="*/ 1018 w 1087"/>
                <a:gd name="T21" fmla="*/ 245 h 314"/>
                <a:gd name="T22" fmla="*/ 1018 w 1087"/>
                <a:gd name="T23" fmla="*/ 245 h 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87" h="314">
                  <a:moveTo>
                    <a:pt x="0" y="0"/>
                  </a:moveTo>
                  <a:lnTo>
                    <a:pt x="0" y="314"/>
                  </a:lnTo>
                  <a:lnTo>
                    <a:pt x="0" y="314"/>
                  </a:lnTo>
                  <a:lnTo>
                    <a:pt x="1087" y="314"/>
                  </a:lnTo>
                  <a:lnTo>
                    <a:pt x="1087" y="0"/>
                  </a:lnTo>
                  <a:lnTo>
                    <a:pt x="0" y="0"/>
                  </a:lnTo>
                  <a:close/>
                  <a:moveTo>
                    <a:pt x="1018" y="245"/>
                  </a:moveTo>
                  <a:lnTo>
                    <a:pt x="69" y="245"/>
                  </a:lnTo>
                  <a:lnTo>
                    <a:pt x="69" y="69"/>
                  </a:lnTo>
                  <a:lnTo>
                    <a:pt x="1018" y="69"/>
                  </a:lnTo>
                  <a:lnTo>
                    <a:pt x="1018" y="245"/>
                  </a:lnTo>
                  <a:lnTo>
                    <a:pt x="1018" y="245"/>
                  </a:lnTo>
                  <a:close/>
                </a:path>
              </a:pathLst>
            </a:custGeom>
            <a:solidFill>
              <a:srgbClr val="00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800"/>
            </a:p>
          </p:txBody>
        </p:sp>
        <p:sp>
          <p:nvSpPr>
            <p:cNvPr id="13" name="Freeform 6"/>
            <p:cNvSpPr>
              <a:spLocks noEditPoints="1"/>
            </p:cNvSpPr>
            <p:nvPr/>
          </p:nvSpPr>
          <p:spPr bwMode="auto">
            <a:xfrm>
              <a:off x="3578225" y="1968500"/>
              <a:ext cx="5038725" cy="1289050"/>
            </a:xfrm>
            <a:custGeom>
              <a:avLst/>
              <a:gdLst>
                <a:gd name="T0" fmla="*/ 80 w 1341"/>
                <a:gd name="T1" fmla="*/ 52 h 342"/>
                <a:gd name="T2" fmla="*/ 29 w 1341"/>
                <a:gd name="T3" fmla="*/ 77 h 342"/>
                <a:gd name="T4" fmla="*/ 212 w 1341"/>
                <a:gd name="T5" fmla="*/ 93 h 342"/>
                <a:gd name="T6" fmla="*/ 174 w 1341"/>
                <a:gd name="T7" fmla="*/ 134 h 342"/>
                <a:gd name="T8" fmla="*/ 272 w 1341"/>
                <a:gd name="T9" fmla="*/ 132 h 342"/>
                <a:gd name="T10" fmla="*/ 276 w 1341"/>
                <a:gd name="T11" fmla="*/ 38 h 342"/>
                <a:gd name="T12" fmla="*/ 327 w 1341"/>
                <a:gd name="T13" fmla="*/ 132 h 342"/>
                <a:gd name="T14" fmla="*/ 398 w 1341"/>
                <a:gd name="T15" fmla="*/ 0 h 342"/>
                <a:gd name="T16" fmla="*/ 402 w 1341"/>
                <a:gd name="T17" fmla="*/ 134 h 342"/>
                <a:gd name="T18" fmla="*/ 448 w 1341"/>
                <a:gd name="T19" fmla="*/ 93 h 342"/>
                <a:gd name="T20" fmla="*/ 448 w 1341"/>
                <a:gd name="T21" fmla="*/ 74 h 342"/>
                <a:gd name="T22" fmla="*/ 642 w 1341"/>
                <a:gd name="T23" fmla="*/ 60 h 342"/>
                <a:gd name="T24" fmla="*/ 642 w 1341"/>
                <a:gd name="T25" fmla="*/ 131 h 342"/>
                <a:gd name="T26" fmla="*/ 570 w 1341"/>
                <a:gd name="T27" fmla="*/ 111 h 342"/>
                <a:gd name="T28" fmla="*/ 530 w 1341"/>
                <a:gd name="T29" fmla="*/ 60 h 342"/>
                <a:gd name="T30" fmla="*/ 558 w 1341"/>
                <a:gd name="T31" fmla="*/ 38 h 342"/>
                <a:gd name="T32" fmla="*/ 738 w 1341"/>
                <a:gd name="T33" fmla="*/ 89 h 342"/>
                <a:gd name="T34" fmla="*/ 787 w 1341"/>
                <a:gd name="T35" fmla="*/ 45 h 342"/>
                <a:gd name="T36" fmla="*/ 736 w 1341"/>
                <a:gd name="T37" fmla="*/ 65 h 342"/>
                <a:gd name="T38" fmla="*/ 848 w 1341"/>
                <a:gd name="T39" fmla="*/ 73 h 342"/>
                <a:gd name="T40" fmla="*/ 876 w 1341"/>
                <a:gd name="T41" fmla="*/ 73 h 342"/>
                <a:gd name="T42" fmla="*/ 833 w 1341"/>
                <a:gd name="T43" fmla="*/ 91 h 342"/>
                <a:gd name="T44" fmla="*/ 965 w 1341"/>
                <a:gd name="T45" fmla="*/ 43 h 342"/>
                <a:gd name="T46" fmla="*/ 964 w 1341"/>
                <a:gd name="T47" fmla="*/ 103 h 342"/>
                <a:gd name="T48" fmla="*/ 1010 w 1341"/>
                <a:gd name="T49" fmla="*/ 132 h 342"/>
                <a:gd name="T50" fmla="*/ 1070 w 1341"/>
                <a:gd name="T51" fmla="*/ 38 h 342"/>
                <a:gd name="T52" fmla="*/ 1010 w 1341"/>
                <a:gd name="T53" fmla="*/ 89 h 342"/>
                <a:gd name="T54" fmla="*/ 1133 w 1341"/>
                <a:gd name="T55" fmla="*/ 73 h 342"/>
                <a:gd name="T56" fmla="*/ 1160 w 1341"/>
                <a:gd name="T57" fmla="*/ 73 h 342"/>
                <a:gd name="T58" fmla="*/ 1117 w 1341"/>
                <a:gd name="T59" fmla="*/ 91 h 342"/>
                <a:gd name="T60" fmla="*/ 1239 w 1341"/>
                <a:gd name="T61" fmla="*/ 39 h 342"/>
                <a:gd name="T62" fmla="*/ 1180 w 1341"/>
                <a:gd name="T63" fmla="*/ 132 h 342"/>
                <a:gd name="T64" fmla="*/ 1246 w 1341"/>
                <a:gd name="T65" fmla="*/ 85 h 342"/>
                <a:gd name="T66" fmla="*/ 1314 w 1341"/>
                <a:gd name="T67" fmla="*/ 132 h 342"/>
                <a:gd name="T68" fmla="*/ 1295 w 1341"/>
                <a:gd name="T69" fmla="*/ 110 h 342"/>
                <a:gd name="T70" fmla="*/ 18 w 1341"/>
                <a:gd name="T71" fmla="*/ 231 h 342"/>
                <a:gd name="T72" fmla="*/ 81 w 1341"/>
                <a:gd name="T73" fmla="*/ 307 h 342"/>
                <a:gd name="T74" fmla="*/ 164 w 1341"/>
                <a:gd name="T75" fmla="*/ 307 h 342"/>
                <a:gd name="T76" fmla="*/ 103 w 1341"/>
                <a:gd name="T77" fmla="*/ 214 h 342"/>
                <a:gd name="T78" fmla="*/ 252 w 1341"/>
                <a:gd name="T79" fmla="*/ 229 h 342"/>
                <a:gd name="T80" fmla="*/ 252 w 1341"/>
                <a:gd name="T81" fmla="*/ 307 h 342"/>
                <a:gd name="T82" fmla="*/ 211 w 1341"/>
                <a:gd name="T83" fmla="*/ 214 h 342"/>
                <a:gd name="T84" fmla="*/ 305 w 1341"/>
                <a:gd name="T85" fmla="*/ 212 h 342"/>
                <a:gd name="T86" fmla="*/ 338 w 1341"/>
                <a:gd name="T87" fmla="*/ 285 h 342"/>
                <a:gd name="T88" fmla="*/ 281 w 1341"/>
                <a:gd name="T89" fmla="*/ 251 h 342"/>
                <a:gd name="T90" fmla="*/ 403 w 1341"/>
                <a:gd name="T91" fmla="*/ 229 h 342"/>
                <a:gd name="T92" fmla="*/ 382 w 1341"/>
                <a:gd name="T93" fmla="*/ 228 h 342"/>
                <a:gd name="T94" fmla="*/ 430 w 1341"/>
                <a:gd name="T95" fmla="*/ 342 h 342"/>
                <a:gd name="T96" fmla="*/ 498 w 1341"/>
                <a:gd name="T97" fmla="*/ 260 h 342"/>
                <a:gd name="T98" fmla="*/ 577 w 1341"/>
                <a:gd name="T99" fmla="*/ 212 h 342"/>
                <a:gd name="T100" fmla="*/ 554 w 1341"/>
                <a:gd name="T101" fmla="*/ 307 h 342"/>
                <a:gd name="T102" fmla="*/ 623 w 1341"/>
                <a:gd name="T103" fmla="*/ 187 h 342"/>
                <a:gd name="T104" fmla="*/ 621 w 1341"/>
                <a:gd name="T105" fmla="*/ 307 h 342"/>
                <a:gd name="T106" fmla="*/ 644 w 1341"/>
                <a:gd name="T107" fmla="*/ 300 h 342"/>
                <a:gd name="T108" fmla="*/ 644 w 1341"/>
                <a:gd name="T109" fmla="*/ 240 h 342"/>
                <a:gd name="T110" fmla="*/ 661 w 1341"/>
                <a:gd name="T111" fmla="*/ 238 h 342"/>
                <a:gd name="T112" fmla="*/ 807 w 1341"/>
                <a:gd name="T113" fmla="*/ 266 h 342"/>
                <a:gd name="T114" fmla="*/ 772 w 1341"/>
                <a:gd name="T115" fmla="*/ 309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341" h="342">
                  <a:moveTo>
                    <a:pt x="29" y="132"/>
                  </a:moveTo>
                  <a:cubicBezTo>
                    <a:pt x="0" y="132"/>
                    <a:pt x="0" y="132"/>
                    <a:pt x="0" y="132"/>
                  </a:cubicBezTo>
                  <a:cubicBezTo>
                    <a:pt x="0" y="0"/>
                    <a:pt x="0" y="0"/>
                    <a:pt x="0" y="0"/>
                  </a:cubicBezTo>
                  <a:cubicBezTo>
                    <a:pt x="29" y="0"/>
                    <a:pt x="29" y="0"/>
                    <a:pt x="29" y="0"/>
                  </a:cubicBezTo>
                  <a:cubicBezTo>
                    <a:pt x="29" y="52"/>
                    <a:pt x="29" y="52"/>
                    <a:pt x="29" y="52"/>
                  </a:cubicBezTo>
                  <a:cubicBezTo>
                    <a:pt x="80" y="52"/>
                    <a:pt x="80" y="52"/>
                    <a:pt x="80" y="52"/>
                  </a:cubicBezTo>
                  <a:cubicBezTo>
                    <a:pt x="80" y="0"/>
                    <a:pt x="80" y="0"/>
                    <a:pt x="80" y="0"/>
                  </a:cubicBezTo>
                  <a:cubicBezTo>
                    <a:pt x="109" y="0"/>
                    <a:pt x="109" y="0"/>
                    <a:pt x="109" y="0"/>
                  </a:cubicBezTo>
                  <a:cubicBezTo>
                    <a:pt x="109" y="132"/>
                    <a:pt x="109" y="132"/>
                    <a:pt x="109" y="132"/>
                  </a:cubicBezTo>
                  <a:cubicBezTo>
                    <a:pt x="80" y="132"/>
                    <a:pt x="80" y="132"/>
                    <a:pt x="80" y="132"/>
                  </a:cubicBezTo>
                  <a:cubicBezTo>
                    <a:pt x="80" y="77"/>
                    <a:pt x="80" y="77"/>
                    <a:pt x="80" y="77"/>
                  </a:cubicBezTo>
                  <a:cubicBezTo>
                    <a:pt x="29" y="77"/>
                    <a:pt x="29" y="77"/>
                    <a:pt x="29" y="77"/>
                  </a:cubicBezTo>
                  <a:lnTo>
                    <a:pt x="29" y="132"/>
                  </a:lnTo>
                  <a:close/>
                  <a:moveTo>
                    <a:pt x="174" y="134"/>
                  </a:moveTo>
                  <a:cubicBezTo>
                    <a:pt x="145" y="134"/>
                    <a:pt x="125" y="116"/>
                    <a:pt x="125" y="85"/>
                  </a:cubicBezTo>
                  <a:cubicBezTo>
                    <a:pt x="125" y="56"/>
                    <a:pt x="144" y="36"/>
                    <a:pt x="170" y="36"/>
                  </a:cubicBezTo>
                  <a:cubicBezTo>
                    <a:pt x="198" y="36"/>
                    <a:pt x="212" y="55"/>
                    <a:pt x="212" y="83"/>
                  </a:cubicBezTo>
                  <a:cubicBezTo>
                    <a:pt x="212" y="93"/>
                    <a:pt x="212" y="93"/>
                    <a:pt x="212" y="93"/>
                  </a:cubicBezTo>
                  <a:cubicBezTo>
                    <a:pt x="152" y="93"/>
                    <a:pt x="152" y="93"/>
                    <a:pt x="152" y="93"/>
                  </a:cubicBezTo>
                  <a:cubicBezTo>
                    <a:pt x="155" y="108"/>
                    <a:pt x="167" y="112"/>
                    <a:pt x="178" y="112"/>
                  </a:cubicBezTo>
                  <a:cubicBezTo>
                    <a:pt x="188" y="112"/>
                    <a:pt x="195" y="110"/>
                    <a:pt x="204" y="104"/>
                  </a:cubicBezTo>
                  <a:cubicBezTo>
                    <a:pt x="205" y="104"/>
                    <a:pt x="205" y="104"/>
                    <a:pt x="205" y="104"/>
                  </a:cubicBezTo>
                  <a:cubicBezTo>
                    <a:pt x="205" y="126"/>
                    <a:pt x="205" y="126"/>
                    <a:pt x="205" y="126"/>
                  </a:cubicBezTo>
                  <a:cubicBezTo>
                    <a:pt x="198" y="131"/>
                    <a:pt x="187" y="134"/>
                    <a:pt x="174" y="134"/>
                  </a:cubicBezTo>
                  <a:close/>
                  <a:moveTo>
                    <a:pt x="152" y="74"/>
                  </a:moveTo>
                  <a:cubicBezTo>
                    <a:pt x="186" y="74"/>
                    <a:pt x="186" y="74"/>
                    <a:pt x="186" y="74"/>
                  </a:cubicBezTo>
                  <a:cubicBezTo>
                    <a:pt x="186" y="64"/>
                    <a:pt x="182" y="58"/>
                    <a:pt x="170" y="58"/>
                  </a:cubicBezTo>
                  <a:cubicBezTo>
                    <a:pt x="162" y="58"/>
                    <a:pt x="155" y="61"/>
                    <a:pt x="152" y="74"/>
                  </a:cubicBezTo>
                  <a:close/>
                  <a:moveTo>
                    <a:pt x="287" y="77"/>
                  </a:moveTo>
                  <a:cubicBezTo>
                    <a:pt x="272" y="132"/>
                    <a:pt x="272" y="132"/>
                    <a:pt x="272" y="132"/>
                  </a:cubicBezTo>
                  <a:cubicBezTo>
                    <a:pt x="247" y="132"/>
                    <a:pt x="247" y="132"/>
                    <a:pt x="247" y="132"/>
                  </a:cubicBezTo>
                  <a:cubicBezTo>
                    <a:pt x="218" y="39"/>
                    <a:pt x="218" y="39"/>
                    <a:pt x="218" y="39"/>
                  </a:cubicBezTo>
                  <a:cubicBezTo>
                    <a:pt x="218" y="38"/>
                    <a:pt x="218" y="38"/>
                    <a:pt x="218" y="38"/>
                  </a:cubicBezTo>
                  <a:cubicBezTo>
                    <a:pt x="246" y="38"/>
                    <a:pt x="246" y="38"/>
                    <a:pt x="246" y="38"/>
                  </a:cubicBezTo>
                  <a:cubicBezTo>
                    <a:pt x="261" y="93"/>
                    <a:pt x="261" y="93"/>
                    <a:pt x="261" y="93"/>
                  </a:cubicBezTo>
                  <a:cubicBezTo>
                    <a:pt x="276" y="38"/>
                    <a:pt x="276" y="38"/>
                    <a:pt x="276" y="38"/>
                  </a:cubicBezTo>
                  <a:cubicBezTo>
                    <a:pt x="298" y="38"/>
                    <a:pt x="298" y="38"/>
                    <a:pt x="298" y="38"/>
                  </a:cubicBezTo>
                  <a:cubicBezTo>
                    <a:pt x="313" y="93"/>
                    <a:pt x="313" y="93"/>
                    <a:pt x="313" y="93"/>
                  </a:cubicBezTo>
                  <a:cubicBezTo>
                    <a:pt x="329" y="38"/>
                    <a:pt x="329" y="38"/>
                    <a:pt x="329" y="38"/>
                  </a:cubicBezTo>
                  <a:cubicBezTo>
                    <a:pt x="355" y="38"/>
                    <a:pt x="355" y="38"/>
                    <a:pt x="355" y="38"/>
                  </a:cubicBezTo>
                  <a:cubicBezTo>
                    <a:pt x="355" y="39"/>
                    <a:pt x="355" y="39"/>
                    <a:pt x="355" y="39"/>
                  </a:cubicBezTo>
                  <a:cubicBezTo>
                    <a:pt x="327" y="132"/>
                    <a:pt x="327" y="132"/>
                    <a:pt x="327" y="132"/>
                  </a:cubicBezTo>
                  <a:cubicBezTo>
                    <a:pt x="302" y="132"/>
                    <a:pt x="302" y="132"/>
                    <a:pt x="302" y="132"/>
                  </a:cubicBezTo>
                  <a:lnTo>
                    <a:pt x="287" y="77"/>
                  </a:lnTo>
                  <a:close/>
                  <a:moveTo>
                    <a:pt x="402" y="134"/>
                  </a:moveTo>
                  <a:cubicBezTo>
                    <a:pt x="379" y="134"/>
                    <a:pt x="370" y="125"/>
                    <a:pt x="370" y="104"/>
                  </a:cubicBezTo>
                  <a:cubicBezTo>
                    <a:pt x="370" y="0"/>
                    <a:pt x="370" y="0"/>
                    <a:pt x="370" y="0"/>
                  </a:cubicBezTo>
                  <a:cubicBezTo>
                    <a:pt x="398" y="0"/>
                    <a:pt x="398" y="0"/>
                    <a:pt x="398" y="0"/>
                  </a:cubicBezTo>
                  <a:cubicBezTo>
                    <a:pt x="398" y="102"/>
                    <a:pt x="398" y="102"/>
                    <a:pt x="398" y="102"/>
                  </a:cubicBezTo>
                  <a:cubicBezTo>
                    <a:pt x="398" y="108"/>
                    <a:pt x="400" y="111"/>
                    <a:pt x="406" y="111"/>
                  </a:cubicBezTo>
                  <a:cubicBezTo>
                    <a:pt x="408" y="111"/>
                    <a:pt x="410" y="110"/>
                    <a:pt x="412" y="109"/>
                  </a:cubicBezTo>
                  <a:cubicBezTo>
                    <a:pt x="413" y="109"/>
                    <a:pt x="413" y="109"/>
                    <a:pt x="413" y="109"/>
                  </a:cubicBezTo>
                  <a:cubicBezTo>
                    <a:pt x="413" y="132"/>
                    <a:pt x="413" y="132"/>
                    <a:pt x="413" y="132"/>
                  </a:cubicBezTo>
                  <a:cubicBezTo>
                    <a:pt x="410" y="133"/>
                    <a:pt x="406" y="134"/>
                    <a:pt x="402" y="134"/>
                  </a:cubicBezTo>
                  <a:close/>
                  <a:moveTo>
                    <a:pt x="469" y="134"/>
                  </a:moveTo>
                  <a:cubicBezTo>
                    <a:pt x="440" y="134"/>
                    <a:pt x="420" y="116"/>
                    <a:pt x="420" y="85"/>
                  </a:cubicBezTo>
                  <a:cubicBezTo>
                    <a:pt x="420" y="56"/>
                    <a:pt x="440" y="36"/>
                    <a:pt x="465" y="36"/>
                  </a:cubicBezTo>
                  <a:cubicBezTo>
                    <a:pt x="494" y="36"/>
                    <a:pt x="507" y="55"/>
                    <a:pt x="507" y="83"/>
                  </a:cubicBezTo>
                  <a:cubicBezTo>
                    <a:pt x="507" y="93"/>
                    <a:pt x="507" y="93"/>
                    <a:pt x="507" y="93"/>
                  </a:cubicBezTo>
                  <a:cubicBezTo>
                    <a:pt x="448" y="93"/>
                    <a:pt x="448" y="93"/>
                    <a:pt x="448" y="93"/>
                  </a:cubicBezTo>
                  <a:cubicBezTo>
                    <a:pt x="451" y="108"/>
                    <a:pt x="462" y="112"/>
                    <a:pt x="474" y="112"/>
                  </a:cubicBezTo>
                  <a:cubicBezTo>
                    <a:pt x="484" y="112"/>
                    <a:pt x="491" y="110"/>
                    <a:pt x="500" y="104"/>
                  </a:cubicBezTo>
                  <a:cubicBezTo>
                    <a:pt x="501" y="104"/>
                    <a:pt x="501" y="104"/>
                    <a:pt x="501" y="104"/>
                  </a:cubicBezTo>
                  <a:cubicBezTo>
                    <a:pt x="501" y="126"/>
                    <a:pt x="501" y="126"/>
                    <a:pt x="501" y="126"/>
                  </a:cubicBezTo>
                  <a:cubicBezTo>
                    <a:pt x="493" y="131"/>
                    <a:pt x="482" y="134"/>
                    <a:pt x="469" y="134"/>
                  </a:cubicBezTo>
                  <a:close/>
                  <a:moveTo>
                    <a:pt x="448" y="74"/>
                  </a:moveTo>
                  <a:cubicBezTo>
                    <a:pt x="482" y="74"/>
                    <a:pt x="482" y="74"/>
                    <a:pt x="482" y="74"/>
                  </a:cubicBezTo>
                  <a:cubicBezTo>
                    <a:pt x="481" y="64"/>
                    <a:pt x="477" y="58"/>
                    <a:pt x="466" y="58"/>
                  </a:cubicBezTo>
                  <a:cubicBezTo>
                    <a:pt x="457" y="58"/>
                    <a:pt x="450" y="61"/>
                    <a:pt x="448" y="74"/>
                  </a:cubicBezTo>
                  <a:close/>
                  <a:moveTo>
                    <a:pt x="622" y="38"/>
                  </a:moveTo>
                  <a:cubicBezTo>
                    <a:pt x="642" y="38"/>
                    <a:pt x="642" y="38"/>
                    <a:pt x="642" y="38"/>
                  </a:cubicBezTo>
                  <a:cubicBezTo>
                    <a:pt x="642" y="60"/>
                    <a:pt x="642" y="60"/>
                    <a:pt x="642" y="60"/>
                  </a:cubicBezTo>
                  <a:cubicBezTo>
                    <a:pt x="622" y="60"/>
                    <a:pt x="622" y="60"/>
                    <a:pt x="622" y="60"/>
                  </a:cubicBezTo>
                  <a:cubicBezTo>
                    <a:pt x="622" y="99"/>
                    <a:pt x="622" y="99"/>
                    <a:pt x="622" y="99"/>
                  </a:cubicBezTo>
                  <a:cubicBezTo>
                    <a:pt x="622" y="107"/>
                    <a:pt x="625" y="111"/>
                    <a:pt x="633" y="111"/>
                  </a:cubicBezTo>
                  <a:cubicBezTo>
                    <a:pt x="636" y="111"/>
                    <a:pt x="639" y="110"/>
                    <a:pt x="642" y="109"/>
                  </a:cubicBezTo>
                  <a:cubicBezTo>
                    <a:pt x="642" y="109"/>
                    <a:pt x="642" y="109"/>
                    <a:pt x="642" y="109"/>
                  </a:cubicBezTo>
                  <a:cubicBezTo>
                    <a:pt x="642" y="131"/>
                    <a:pt x="642" y="131"/>
                    <a:pt x="642" y="131"/>
                  </a:cubicBezTo>
                  <a:cubicBezTo>
                    <a:pt x="639" y="132"/>
                    <a:pt x="633" y="134"/>
                    <a:pt x="625" y="134"/>
                  </a:cubicBezTo>
                  <a:cubicBezTo>
                    <a:pt x="603" y="134"/>
                    <a:pt x="594" y="124"/>
                    <a:pt x="594" y="100"/>
                  </a:cubicBezTo>
                  <a:cubicBezTo>
                    <a:pt x="594" y="60"/>
                    <a:pt x="594" y="60"/>
                    <a:pt x="594" y="60"/>
                  </a:cubicBezTo>
                  <a:cubicBezTo>
                    <a:pt x="558" y="60"/>
                    <a:pt x="558" y="60"/>
                    <a:pt x="558" y="60"/>
                  </a:cubicBezTo>
                  <a:cubicBezTo>
                    <a:pt x="558" y="99"/>
                    <a:pt x="558" y="99"/>
                    <a:pt x="558" y="99"/>
                  </a:cubicBezTo>
                  <a:cubicBezTo>
                    <a:pt x="558" y="107"/>
                    <a:pt x="561" y="111"/>
                    <a:pt x="570" y="111"/>
                  </a:cubicBezTo>
                  <a:cubicBezTo>
                    <a:pt x="572" y="111"/>
                    <a:pt x="575" y="110"/>
                    <a:pt x="578" y="109"/>
                  </a:cubicBezTo>
                  <a:cubicBezTo>
                    <a:pt x="579" y="109"/>
                    <a:pt x="579" y="109"/>
                    <a:pt x="579" y="109"/>
                  </a:cubicBezTo>
                  <a:cubicBezTo>
                    <a:pt x="579" y="131"/>
                    <a:pt x="579" y="131"/>
                    <a:pt x="579" y="131"/>
                  </a:cubicBezTo>
                  <a:cubicBezTo>
                    <a:pt x="575" y="132"/>
                    <a:pt x="570" y="134"/>
                    <a:pt x="562" y="134"/>
                  </a:cubicBezTo>
                  <a:cubicBezTo>
                    <a:pt x="539" y="134"/>
                    <a:pt x="530" y="124"/>
                    <a:pt x="530" y="100"/>
                  </a:cubicBezTo>
                  <a:cubicBezTo>
                    <a:pt x="530" y="60"/>
                    <a:pt x="530" y="60"/>
                    <a:pt x="530" y="60"/>
                  </a:cubicBezTo>
                  <a:cubicBezTo>
                    <a:pt x="516" y="60"/>
                    <a:pt x="516" y="60"/>
                    <a:pt x="516" y="60"/>
                  </a:cubicBezTo>
                  <a:cubicBezTo>
                    <a:pt x="516" y="38"/>
                    <a:pt x="516" y="38"/>
                    <a:pt x="516" y="38"/>
                  </a:cubicBezTo>
                  <a:cubicBezTo>
                    <a:pt x="530" y="38"/>
                    <a:pt x="530" y="38"/>
                    <a:pt x="530" y="38"/>
                  </a:cubicBezTo>
                  <a:cubicBezTo>
                    <a:pt x="530" y="12"/>
                    <a:pt x="530" y="12"/>
                    <a:pt x="530" y="12"/>
                  </a:cubicBezTo>
                  <a:cubicBezTo>
                    <a:pt x="558" y="12"/>
                    <a:pt x="558" y="12"/>
                    <a:pt x="558" y="12"/>
                  </a:cubicBezTo>
                  <a:cubicBezTo>
                    <a:pt x="558" y="38"/>
                    <a:pt x="558" y="38"/>
                    <a:pt x="558" y="38"/>
                  </a:cubicBezTo>
                  <a:cubicBezTo>
                    <a:pt x="594" y="38"/>
                    <a:pt x="594" y="38"/>
                    <a:pt x="594" y="38"/>
                  </a:cubicBezTo>
                  <a:cubicBezTo>
                    <a:pt x="594" y="12"/>
                    <a:pt x="594" y="12"/>
                    <a:pt x="594" y="12"/>
                  </a:cubicBezTo>
                  <a:cubicBezTo>
                    <a:pt x="622" y="12"/>
                    <a:pt x="622" y="12"/>
                    <a:pt x="622" y="12"/>
                  </a:cubicBezTo>
                  <a:cubicBezTo>
                    <a:pt x="622" y="38"/>
                    <a:pt x="622" y="38"/>
                    <a:pt x="622" y="38"/>
                  </a:cubicBezTo>
                  <a:close/>
                  <a:moveTo>
                    <a:pt x="787" y="45"/>
                  </a:moveTo>
                  <a:cubicBezTo>
                    <a:pt x="787" y="73"/>
                    <a:pt x="768" y="89"/>
                    <a:pt x="738" y="89"/>
                  </a:cubicBezTo>
                  <a:cubicBezTo>
                    <a:pt x="718" y="89"/>
                    <a:pt x="718" y="89"/>
                    <a:pt x="718" y="89"/>
                  </a:cubicBezTo>
                  <a:cubicBezTo>
                    <a:pt x="718" y="132"/>
                    <a:pt x="718" y="132"/>
                    <a:pt x="718" y="132"/>
                  </a:cubicBezTo>
                  <a:cubicBezTo>
                    <a:pt x="689" y="132"/>
                    <a:pt x="689" y="132"/>
                    <a:pt x="689" y="132"/>
                  </a:cubicBezTo>
                  <a:cubicBezTo>
                    <a:pt x="689" y="0"/>
                    <a:pt x="689" y="0"/>
                    <a:pt x="689" y="0"/>
                  </a:cubicBezTo>
                  <a:cubicBezTo>
                    <a:pt x="738" y="0"/>
                    <a:pt x="738" y="0"/>
                    <a:pt x="738" y="0"/>
                  </a:cubicBezTo>
                  <a:cubicBezTo>
                    <a:pt x="768" y="0"/>
                    <a:pt x="787" y="16"/>
                    <a:pt x="787" y="45"/>
                  </a:cubicBezTo>
                  <a:close/>
                  <a:moveTo>
                    <a:pt x="736" y="65"/>
                  </a:moveTo>
                  <a:cubicBezTo>
                    <a:pt x="751" y="65"/>
                    <a:pt x="758" y="57"/>
                    <a:pt x="758" y="45"/>
                  </a:cubicBezTo>
                  <a:cubicBezTo>
                    <a:pt x="758" y="33"/>
                    <a:pt x="751" y="24"/>
                    <a:pt x="736" y="24"/>
                  </a:cubicBezTo>
                  <a:cubicBezTo>
                    <a:pt x="718" y="24"/>
                    <a:pt x="718" y="24"/>
                    <a:pt x="718" y="24"/>
                  </a:cubicBezTo>
                  <a:cubicBezTo>
                    <a:pt x="718" y="65"/>
                    <a:pt x="718" y="65"/>
                    <a:pt x="718" y="65"/>
                  </a:cubicBezTo>
                  <a:lnTo>
                    <a:pt x="736" y="65"/>
                  </a:lnTo>
                  <a:close/>
                  <a:moveTo>
                    <a:pt x="849" y="123"/>
                  </a:moveTo>
                  <a:cubicBezTo>
                    <a:pt x="843" y="130"/>
                    <a:pt x="834" y="134"/>
                    <a:pt x="824" y="134"/>
                  </a:cubicBezTo>
                  <a:cubicBezTo>
                    <a:pt x="806" y="134"/>
                    <a:pt x="791" y="122"/>
                    <a:pt x="791" y="103"/>
                  </a:cubicBezTo>
                  <a:cubicBezTo>
                    <a:pt x="791" y="84"/>
                    <a:pt x="806" y="72"/>
                    <a:pt x="827" y="72"/>
                  </a:cubicBezTo>
                  <a:cubicBezTo>
                    <a:pt x="834" y="72"/>
                    <a:pt x="841" y="73"/>
                    <a:pt x="848" y="75"/>
                  </a:cubicBezTo>
                  <a:cubicBezTo>
                    <a:pt x="848" y="73"/>
                    <a:pt x="848" y="73"/>
                    <a:pt x="848" y="73"/>
                  </a:cubicBezTo>
                  <a:cubicBezTo>
                    <a:pt x="848" y="63"/>
                    <a:pt x="842" y="59"/>
                    <a:pt x="827" y="59"/>
                  </a:cubicBezTo>
                  <a:cubicBezTo>
                    <a:pt x="818" y="59"/>
                    <a:pt x="809" y="62"/>
                    <a:pt x="801" y="66"/>
                  </a:cubicBezTo>
                  <a:cubicBezTo>
                    <a:pt x="800" y="66"/>
                    <a:pt x="800" y="66"/>
                    <a:pt x="800" y="66"/>
                  </a:cubicBezTo>
                  <a:cubicBezTo>
                    <a:pt x="800" y="44"/>
                    <a:pt x="800" y="44"/>
                    <a:pt x="800" y="44"/>
                  </a:cubicBezTo>
                  <a:cubicBezTo>
                    <a:pt x="807" y="40"/>
                    <a:pt x="820" y="36"/>
                    <a:pt x="832" y="36"/>
                  </a:cubicBezTo>
                  <a:cubicBezTo>
                    <a:pt x="860" y="36"/>
                    <a:pt x="876" y="49"/>
                    <a:pt x="876" y="73"/>
                  </a:cubicBezTo>
                  <a:cubicBezTo>
                    <a:pt x="876" y="132"/>
                    <a:pt x="876" y="132"/>
                    <a:pt x="876" y="132"/>
                  </a:cubicBezTo>
                  <a:cubicBezTo>
                    <a:pt x="849" y="132"/>
                    <a:pt x="849" y="132"/>
                    <a:pt x="849" y="132"/>
                  </a:cubicBezTo>
                  <a:cubicBezTo>
                    <a:pt x="849" y="123"/>
                    <a:pt x="849" y="123"/>
                    <a:pt x="849" y="123"/>
                  </a:cubicBezTo>
                  <a:close/>
                  <a:moveTo>
                    <a:pt x="848" y="102"/>
                  </a:moveTo>
                  <a:cubicBezTo>
                    <a:pt x="848" y="94"/>
                    <a:pt x="848" y="94"/>
                    <a:pt x="848" y="94"/>
                  </a:cubicBezTo>
                  <a:cubicBezTo>
                    <a:pt x="844" y="92"/>
                    <a:pt x="838" y="91"/>
                    <a:pt x="833" y="91"/>
                  </a:cubicBezTo>
                  <a:cubicBezTo>
                    <a:pt x="823" y="91"/>
                    <a:pt x="818" y="95"/>
                    <a:pt x="818" y="102"/>
                  </a:cubicBezTo>
                  <a:cubicBezTo>
                    <a:pt x="818" y="110"/>
                    <a:pt x="823" y="113"/>
                    <a:pt x="832" y="113"/>
                  </a:cubicBezTo>
                  <a:cubicBezTo>
                    <a:pt x="839" y="113"/>
                    <a:pt x="845" y="109"/>
                    <a:pt x="848" y="102"/>
                  </a:cubicBezTo>
                  <a:close/>
                  <a:moveTo>
                    <a:pt x="890" y="85"/>
                  </a:moveTo>
                  <a:cubicBezTo>
                    <a:pt x="890" y="55"/>
                    <a:pt x="911" y="36"/>
                    <a:pt x="939" y="36"/>
                  </a:cubicBezTo>
                  <a:cubicBezTo>
                    <a:pt x="949" y="36"/>
                    <a:pt x="958" y="38"/>
                    <a:pt x="965" y="43"/>
                  </a:cubicBezTo>
                  <a:cubicBezTo>
                    <a:pt x="965" y="67"/>
                    <a:pt x="965" y="67"/>
                    <a:pt x="965" y="67"/>
                  </a:cubicBezTo>
                  <a:cubicBezTo>
                    <a:pt x="964" y="67"/>
                    <a:pt x="964" y="67"/>
                    <a:pt x="964" y="67"/>
                  </a:cubicBezTo>
                  <a:cubicBezTo>
                    <a:pt x="958" y="62"/>
                    <a:pt x="951" y="60"/>
                    <a:pt x="943" y="60"/>
                  </a:cubicBezTo>
                  <a:cubicBezTo>
                    <a:pt x="929" y="60"/>
                    <a:pt x="918" y="69"/>
                    <a:pt x="918" y="85"/>
                  </a:cubicBezTo>
                  <a:cubicBezTo>
                    <a:pt x="918" y="101"/>
                    <a:pt x="929" y="110"/>
                    <a:pt x="943" y="110"/>
                  </a:cubicBezTo>
                  <a:cubicBezTo>
                    <a:pt x="951" y="110"/>
                    <a:pt x="958" y="108"/>
                    <a:pt x="964" y="103"/>
                  </a:cubicBezTo>
                  <a:cubicBezTo>
                    <a:pt x="965" y="103"/>
                    <a:pt x="965" y="103"/>
                    <a:pt x="965" y="103"/>
                  </a:cubicBezTo>
                  <a:cubicBezTo>
                    <a:pt x="965" y="127"/>
                    <a:pt x="965" y="127"/>
                    <a:pt x="965" y="127"/>
                  </a:cubicBezTo>
                  <a:cubicBezTo>
                    <a:pt x="958" y="132"/>
                    <a:pt x="949" y="134"/>
                    <a:pt x="939" y="134"/>
                  </a:cubicBezTo>
                  <a:cubicBezTo>
                    <a:pt x="911" y="134"/>
                    <a:pt x="890" y="115"/>
                    <a:pt x="890" y="85"/>
                  </a:cubicBezTo>
                  <a:close/>
                  <a:moveTo>
                    <a:pt x="1010" y="89"/>
                  </a:moveTo>
                  <a:cubicBezTo>
                    <a:pt x="1010" y="132"/>
                    <a:pt x="1010" y="132"/>
                    <a:pt x="1010" y="132"/>
                  </a:cubicBezTo>
                  <a:cubicBezTo>
                    <a:pt x="983" y="132"/>
                    <a:pt x="983" y="132"/>
                    <a:pt x="983" y="132"/>
                  </a:cubicBezTo>
                  <a:cubicBezTo>
                    <a:pt x="983" y="0"/>
                    <a:pt x="983" y="0"/>
                    <a:pt x="983" y="0"/>
                  </a:cubicBezTo>
                  <a:cubicBezTo>
                    <a:pt x="1010" y="0"/>
                    <a:pt x="1010" y="0"/>
                    <a:pt x="1010" y="0"/>
                  </a:cubicBezTo>
                  <a:cubicBezTo>
                    <a:pt x="1010" y="75"/>
                    <a:pt x="1010" y="75"/>
                    <a:pt x="1010" y="75"/>
                  </a:cubicBezTo>
                  <a:cubicBezTo>
                    <a:pt x="1039" y="38"/>
                    <a:pt x="1039" y="38"/>
                    <a:pt x="1039" y="38"/>
                  </a:cubicBezTo>
                  <a:cubicBezTo>
                    <a:pt x="1070" y="38"/>
                    <a:pt x="1070" y="38"/>
                    <a:pt x="1070" y="38"/>
                  </a:cubicBezTo>
                  <a:cubicBezTo>
                    <a:pt x="1070" y="39"/>
                    <a:pt x="1070" y="39"/>
                    <a:pt x="1070" y="39"/>
                  </a:cubicBezTo>
                  <a:cubicBezTo>
                    <a:pt x="1036" y="82"/>
                    <a:pt x="1036" y="82"/>
                    <a:pt x="1036" y="82"/>
                  </a:cubicBezTo>
                  <a:cubicBezTo>
                    <a:pt x="1070" y="131"/>
                    <a:pt x="1070" y="131"/>
                    <a:pt x="1070" y="131"/>
                  </a:cubicBezTo>
                  <a:cubicBezTo>
                    <a:pt x="1070" y="132"/>
                    <a:pt x="1070" y="132"/>
                    <a:pt x="1070" y="132"/>
                  </a:cubicBezTo>
                  <a:cubicBezTo>
                    <a:pt x="1038" y="132"/>
                    <a:pt x="1038" y="132"/>
                    <a:pt x="1038" y="132"/>
                  </a:cubicBezTo>
                  <a:lnTo>
                    <a:pt x="1010" y="89"/>
                  </a:lnTo>
                  <a:close/>
                  <a:moveTo>
                    <a:pt x="1133" y="123"/>
                  </a:moveTo>
                  <a:cubicBezTo>
                    <a:pt x="1127" y="130"/>
                    <a:pt x="1118" y="134"/>
                    <a:pt x="1108" y="134"/>
                  </a:cubicBezTo>
                  <a:cubicBezTo>
                    <a:pt x="1090" y="134"/>
                    <a:pt x="1075" y="122"/>
                    <a:pt x="1075" y="103"/>
                  </a:cubicBezTo>
                  <a:cubicBezTo>
                    <a:pt x="1075" y="84"/>
                    <a:pt x="1090" y="72"/>
                    <a:pt x="1112" y="72"/>
                  </a:cubicBezTo>
                  <a:cubicBezTo>
                    <a:pt x="1118" y="72"/>
                    <a:pt x="1125" y="73"/>
                    <a:pt x="1133" y="75"/>
                  </a:cubicBezTo>
                  <a:cubicBezTo>
                    <a:pt x="1133" y="73"/>
                    <a:pt x="1133" y="73"/>
                    <a:pt x="1133" y="73"/>
                  </a:cubicBezTo>
                  <a:cubicBezTo>
                    <a:pt x="1133" y="63"/>
                    <a:pt x="1127" y="59"/>
                    <a:pt x="1112" y="59"/>
                  </a:cubicBezTo>
                  <a:cubicBezTo>
                    <a:pt x="1102" y="59"/>
                    <a:pt x="1093" y="62"/>
                    <a:pt x="1086" y="66"/>
                  </a:cubicBezTo>
                  <a:cubicBezTo>
                    <a:pt x="1084" y="66"/>
                    <a:pt x="1084" y="66"/>
                    <a:pt x="1084" y="66"/>
                  </a:cubicBezTo>
                  <a:cubicBezTo>
                    <a:pt x="1084" y="44"/>
                    <a:pt x="1084" y="44"/>
                    <a:pt x="1084" y="44"/>
                  </a:cubicBezTo>
                  <a:cubicBezTo>
                    <a:pt x="1092" y="40"/>
                    <a:pt x="1104" y="36"/>
                    <a:pt x="1117" y="36"/>
                  </a:cubicBezTo>
                  <a:cubicBezTo>
                    <a:pt x="1145" y="36"/>
                    <a:pt x="1160" y="49"/>
                    <a:pt x="1160" y="73"/>
                  </a:cubicBezTo>
                  <a:cubicBezTo>
                    <a:pt x="1160" y="132"/>
                    <a:pt x="1160" y="132"/>
                    <a:pt x="1160" y="132"/>
                  </a:cubicBezTo>
                  <a:cubicBezTo>
                    <a:pt x="1133" y="132"/>
                    <a:pt x="1133" y="132"/>
                    <a:pt x="1133" y="132"/>
                  </a:cubicBezTo>
                  <a:cubicBezTo>
                    <a:pt x="1133" y="123"/>
                    <a:pt x="1133" y="123"/>
                    <a:pt x="1133" y="123"/>
                  </a:cubicBezTo>
                  <a:close/>
                  <a:moveTo>
                    <a:pt x="1133" y="102"/>
                  </a:moveTo>
                  <a:cubicBezTo>
                    <a:pt x="1133" y="94"/>
                    <a:pt x="1133" y="94"/>
                    <a:pt x="1133" y="94"/>
                  </a:cubicBezTo>
                  <a:cubicBezTo>
                    <a:pt x="1128" y="92"/>
                    <a:pt x="1123" y="91"/>
                    <a:pt x="1117" y="91"/>
                  </a:cubicBezTo>
                  <a:cubicBezTo>
                    <a:pt x="1108" y="91"/>
                    <a:pt x="1103" y="95"/>
                    <a:pt x="1103" y="102"/>
                  </a:cubicBezTo>
                  <a:cubicBezTo>
                    <a:pt x="1103" y="110"/>
                    <a:pt x="1108" y="113"/>
                    <a:pt x="1116" y="113"/>
                  </a:cubicBezTo>
                  <a:cubicBezTo>
                    <a:pt x="1124" y="113"/>
                    <a:pt x="1130" y="109"/>
                    <a:pt x="1133" y="102"/>
                  </a:cubicBezTo>
                  <a:close/>
                  <a:moveTo>
                    <a:pt x="1207" y="53"/>
                  </a:moveTo>
                  <a:cubicBezTo>
                    <a:pt x="1212" y="43"/>
                    <a:pt x="1220" y="37"/>
                    <a:pt x="1230" y="37"/>
                  </a:cubicBezTo>
                  <a:cubicBezTo>
                    <a:pt x="1234" y="37"/>
                    <a:pt x="1238" y="38"/>
                    <a:pt x="1239" y="39"/>
                  </a:cubicBezTo>
                  <a:cubicBezTo>
                    <a:pt x="1239" y="65"/>
                    <a:pt x="1239" y="65"/>
                    <a:pt x="1239" y="65"/>
                  </a:cubicBezTo>
                  <a:cubicBezTo>
                    <a:pt x="1238" y="65"/>
                    <a:pt x="1238" y="65"/>
                    <a:pt x="1238" y="65"/>
                  </a:cubicBezTo>
                  <a:cubicBezTo>
                    <a:pt x="1235" y="64"/>
                    <a:pt x="1231" y="63"/>
                    <a:pt x="1226" y="63"/>
                  </a:cubicBezTo>
                  <a:cubicBezTo>
                    <a:pt x="1217" y="63"/>
                    <a:pt x="1210" y="68"/>
                    <a:pt x="1208" y="78"/>
                  </a:cubicBezTo>
                  <a:cubicBezTo>
                    <a:pt x="1208" y="132"/>
                    <a:pt x="1208" y="132"/>
                    <a:pt x="1208" y="132"/>
                  </a:cubicBezTo>
                  <a:cubicBezTo>
                    <a:pt x="1180" y="132"/>
                    <a:pt x="1180" y="132"/>
                    <a:pt x="1180" y="132"/>
                  </a:cubicBezTo>
                  <a:cubicBezTo>
                    <a:pt x="1180" y="38"/>
                    <a:pt x="1180" y="38"/>
                    <a:pt x="1180" y="38"/>
                  </a:cubicBezTo>
                  <a:cubicBezTo>
                    <a:pt x="1207" y="38"/>
                    <a:pt x="1207" y="38"/>
                    <a:pt x="1207" y="38"/>
                  </a:cubicBezTo>
                  <a:cubicBezTo>
                    <a:pt x="1207" y="53"/>
                    <a:pt x="1207" y="53"/>
                    <a:pt x="1207" y="53"/>
                  </a:cubicBezTo>
                  <a:close/>
                  <a:moveTo>
                    <a:pt x="1314" y="122"/>
                  </a:moveTo>
                  <a:cubicBezTo>
                    <a:pt x="1308" y="130"/>
                    <a:pt x="1298" y="134"/>
                    <a:pt x="1286" y="134"/>
                  </a:cubicBezTo>
                  <a:cubicBezTo>
                    <a:pt x="1262" y="134"/>
                    <a:pt x="1246" y="112"/>
                    <a:pt x="1246" y="85"/>
                  </a:cubicBezTo>
                  <a:cubicBezTo>
                    <a:pt x="1246" y="58"/>
                    <a:pt x="1262" y="36"/>
                    <a:pt x="1286" y="36"/>
                  </a:cubicBezTo>
                  <a:cubicBezTo>
                    <a:pt x="1298" y="36"/>
                    <a:pt x="1307" y="40"/>
                    <a:pt x="1313" y="47"/>
                  </a:cubicBezTo>
                  <a:cubicBezTo>
                    <a:pt x="1313" y="0"/>
                    <a:pt x="1313" y="0"/>
                    <a:pt x="1313" y="0"/>
                  </a:cubicBezTo>
                  <a:cubicBezTo>
                    <a:pt x="1341" y="0"/>
                    <a:pt x="1341" y="0"/>
                    <a:pt x="1341" y="0"/>
                  </a:cubicBezTo>
                  <a:cubicBezTo>
                    <a:pt x="1341" y="132"/>
                    <a:pt x="1341" y="132"/>
                    <a:pt x="1341" y="132"/>
                  </a:cubicBezTo>
                  <a:cubicBezTo>
                    <a:pt x="1314" y="132"/>
                    <a:pt x="1314" y="132"/>
                    <a:pt x="1314" y="132"/>
                  </a:cubicBezTo>
                  <a:cubicBezTo>
                    <a:pt x="1314" y="122"/>
                    <a:pt x="1314" y="122"/>
                    <a:pt x="1314" y="122"/>
                  </a:cubicBezTo>
                  <a:close/>
                  <a:moveTo>
                    <a:pt x="1313" y="100"/>
                  </a:moveTo>
                  <a:cubicBezTo>
                    <a:pt x="1313" y="70"/>
                    <a:pt x="1313" y="70"/>
                    <a:pt x="1313" y="70"/>
                  </a:cubicBezTo>
                  <a:cubicBezTo>
                    <a:pt x="1308" y="63"/>
                    <a:pt x="1302" y="60"/>
                    <a:pt x="1295" y="60"/>
                  </a:cubicBezTo>
                  <a:cubicBezTo>
                    <a:pt x="1283" y="60"/>
                    <a:pt x="1275" y="69"/>
                    <a:pt x="1275" y="85"/>
                  </a:cubicBezTo>
                  <a:cubicBezTo>
                    <a:pt x="1275" y="101"/>
                    <a:pt x="1283" y="110"/>
                    <a:pt x="1295" y="110"/>
                  </a:cubicBezTo>
                  <a:cubicBezTo>
                    <a:pt x="1302" y="110"/>
                    <a:pt x="1308" y="107"/>
                    <a:pt x="1313" y="100"/>
                  </a:cubicBezTo>
                  <a:close/>
                  <a:moveTo>
                    <a:pt x="0" y="175"/>
                  </a:moveTo>
                  <a:cubicBezTo>
                    <a:pt x="81" y="175"/>
                    <a:pt x="81" y="175"/>
                    <a:pt x="81" y="175"/>
                  </a:cubicBezTo>
                  <a:cubicBezTo>
                    <a:pt x="81" y="191"/>
                    <a:pt x="81" y="191"/>
                    <a:pt x="81" y="191"/>
                  </a:cubicBezTo>
                  <a:cubicBezTo>
                    <a:pt x="18" y="191"/>
                    <a:pt x="18" y="191"/>
                    <a:pt x="18" y="191"/>
                  </a:cubicBezTo>
                  <a:cubicBezTo>
                    <a:pt x="18" y="231"/>
                    <a:pt x="18" y="231"/>
                    <a:pt x="18" y="231"/>
                  </a:cubicBezTo>
                  <a:cubicBezTo>
                    <a:pt x="75" y="231"/>
                    <a:pt x="75" y="231"/>
                    <a:pt x="75" y="231"/>
                  </a:cubicBezTo>
                  <a:cubicBezTo>
                    <a:pt x="75" y="247"/>
                    <a:pt x="75" y="247"/>
                    <a:pt x="75" y="247"/>
                  </a:cubicBezTo>
                  <a:cubicBezTo>
                    <a:pt x="18" y="247"/>
                    <a:pt x="18" y="247"/>
                    <a:pt x="18" y="247"/>
                  </a:cubicBezTo>
                  <a:cubicBezTo>
                    <a:pt x="18" y="291"/>
                    <a:pt x="18" y="291"/>
                    <a:pt x="18" y="291"/>
                  </a:cubicBezTo>
                  <a:cubicBezTo>
                    <a:pt x="81" y="291"/>
                    <a:pt x="81" y="291"/>
                    <a:pt x="81" y="291"/>
                  </a:cubicBezTo>
                  <a:cubicBezTo>
                    <a:pt x="81" y="307"/>
                    <a:pt x="81" y="307"/>
                    <a:pt x="81" y="307"/>
                  </a:cubicBezTo>
                  <a:cubicBezTo>
                    <a:pt x="0" y="307"/>
                    <a:pt x="0" y="307"/>
                    <a:pt x="0" y="307"/>
                  </a:cubicBezTo>
                  <a:lnTo>
                    <a:pt x="0" y="175"/>
                  </a:lnTo>
                  <a:close/>
                  <a:moveTo>
                    <a:pt x="149" y="212"/>
                  </a:moveTo>
                  <a:cubicBezTo>
                    <a:pt x="169" y="212"/>
                    <a:pt x="181" y="226"/>
                    <a:pt x="181" y="248"/>
                  </a:cubicBezTo>
                  <a:cubicBezTo>
                    <a:pt x="181" y="307"/>
                    <a:pt x="181" y="307"/>
                    <a:pt x="181" y="307"/>
                  </a:cubicBezTo>
                  <a:cubicBezTo>
                    <a:pt x="164" y="307"/>
                    <a:pt x="164" y="307"/>
                    <a:pt x="164" y="307"/>
                  </a:cubicBezTo>
                  <a:cubicBezTo>
                    <a:pt x="164" y="249"/>
                    <a:pt x="164" y="249"/>
                    <a:pt x="164" y="249"/>
                  </a:cubicBezTo>
                  <a:cubicBezTo>
                    <a:pt x="164" y="237"/>
                    <a:pt x="157" y="228"/>
                    <a:pt x="144" y="228"/>
                  </a:cubicBezTo>
                  <a:cubicBezTo>
                    <a:pt x="133" y="228"/>
                    <a:pt x="124" y="235"/>
                    <a:pt x="121" y="245"/>
                  </a:cubicBezTo>
                  <a:cubicBezTo>
                    <a:pt x="121" y="307"/>
                    <a:pt x="121" y="307"/>
                    <a:pt x="121" y="307"/>
                  </a:cubicBezTo>
                  <a:cubicBezTo>
                    <a:pt x="103" y="307"/>
                    <a:pt x="103" y="307"/>
                    <a:pt x="103" y="307"/>
                  </a:cubicBezTo>
                  <a:cubicBezTo>
                    <a:pt x="103" y="214"/>
                    <a:pt x="103" y="214"/>
                    <a:pt x="103" y="214"/>
                  </a:cubicBezTo>
                  <a:cubicBezTo>
                    <a:pt x="121" y="214"/>
                    <a:pt x="121" y="214"/>
                    <a:pt x="121" y="214"/>
                  </a:cubicBezTo>
                  <a:cubicBezTo>
                    <a:pt x="121" y="227"/>
                    <a:pt x="121" y="227"/>
                    <a:pt x="121" y="227"/>
                  </a:cubicBezTo>
                  <a:cubicBezTo>
                    <a:pt x="126" y="219"/>
                    <a:pt x="136" y="212"/>
                    <a:pt x="149" y="212"/>
                  </a:cubicBezTo>
                  <a:close/>
                  <a:moveTo>
                    <a:pt x="228" y="214"/>
                  </a:moveTo>
                  <a:cubicBezTo>
                    <a:pt x="252" y="214"/>
                    <a:pt x="252" y="214"/>
                    <a:pt x="252" y="214"/>
                  </a:cubicBezTo>
                  <a:cubicBezTo>
                    <a:pt x="252" y="229"/>
                    <a:pt x="252" y="229"/>
                    <a:pt x="252" y="229"/>
                  </a:cubicBezTo>
                  <a:cubicBezTo>
                    <a:pt x="228" y="229"/>
                    <a:pt x="228" y="229"/>
                    <a:pt x="228" y="229"/>
                  </a:cubicBezTo>
                  <a:cubicBezTo>
                    <a:pt x="228" y="279"/>
                    <a:pt x="228" y="279"/>
                    <a:pt x="228" y="279"/>
                  </a:cubicBezTo>
                  <a:cubicBezTo>
                    <a:pt x="228" y="289"/>
                    <a:pt x="234" y="293"/>
                    <a:pt x="243" y="293"/>
                  </a:cubicBezTo>
                  <a:cubicBezTo>
                    <a:pt x="246" y="293"/>
                    <a:pt x="249" y="293"/>
                    <a:pt x="251" y="292"/>
                  </a:cubicBezTo>
                  <a:cubicBezTo>
                    <a:pt x="252" y="292"/>
                    <a:pt x="252" y="292"/>
                    <a:pt x="252" y="292"/>
                  </a:cubicBezTo>
                  <a:cubicBezTo>
                    <a:pt x="252" y="307"/>
                    <a:pt x="252" y="307"/>
                    <a:pt x="252" y="307"/>
                  </a:cubicBezTo>
                  <a:cubicBezTo>
                    <a:pt x="249" y="308"/>
                    <a:pt x="246" y="309"/>
                    <a:pt x="241" y="309"/>
                  </a:cubicBezTo>
                  <a:cubicBezTo>
                    <a:pt x="219" y="309"/>
                    <a:pt x="211" y="299"/>
                    <a:pt x="211" y="281"/>
                  </a:cubicBezTo>
                  <a:cubicBezTo>
                    <a:pt x="211" y="229"/>
                    <a:pt x="211" y="229"/>
                    <a:pt x="211" y="229"/>
                  </a:cubicBezTo>
                  <a:cubicBezTo>
                    <a:pt x="195" y="229"/>
                    <a:pt x="195" y="229"/>
                    <a:pt x="195" y="229"/>
                  </a:cubicBezTo>
                  <a:cubicBezTo>
                    <a:pt x="195" y="214"/>
                    <a:pt x="195" y="214"/>
                    <a:pt x="195" y="214"/>
                  </a:cubicBezTo>
                  <a:cubicBezTo>
                    <a:pt x="211" y="214"/>
                    <a:pt x="211" y="214"/>
                    <a:pt x="211" y="214"/>
                  </a:cubicBezTo>
                  <a:cubicBezTo>
                    <a:pt x="211" y="189"/>
                    <a:pt x="211" y="189"/>
                    <a:pt x="211" y="189"/>
                  </a:cubicBezTo>
                  <a:cubicBezTo>
                    <a:pt x="228" y="189"/>
                    <a:pt x="228" y="189"/>
                    <a:pt x="228" y="189"/>
                  </a:cubicBezTo>
                  <a:lnTo>
                    <a:pt x="228" y="214"/>
                  </a:lnTo>
                  <a:close/>
                  <a:moveTo>
                    <a:pt x="309" y="309"/>
                  </a:moveTo>
                  <a:cubicBezTo>
                    <a:pt x="282" y="309"/>
                    <a:pt x="263" y="290"/>
                    <a:pt x="263" y="261"/>
                  </a:cubicBezTo>
                  <a:cubicBezTo>
                    <a:pt x="263" y="232"/>
                    <a:pt x="280" y="212"/>
                    <a:pt x="305" y="212"/>
                  </a:cubicBezTo>
                  <a:cubicBezTo>
                    <a:pt x="331" y="212"/>
                    <a:pt x="344" y="230"/>
                    <a:pt x="344" y="258"/>
                  </a:cubicBezTo>
                  <a:cubicBezTo>
                    <a:pt x="344" y="266"/>
                    <a:pt x="344" y="266"/>
                    <a:pt x="344" y="266"/>
                  </a:cubicBezTo>
                  <a:cubicBezTo>
                    <a:pt x="281" y="266"/>
                    <a:pt x="281" y="266"/>
                    <a:pt x="281" y="266"/>
                  </a:cubicBezTo>
                  <a:cubicBezTo>
                    <a:pt x="282" y="284"/>
                    <a:pt x="295" y="293"/>
                    <a:pt x="311" y="293"/>
                  </a:cubicBezTo>
                  <a:cubicBezTo>
                    <a:pt x="321" y="293"/>
                    <a:pt x="329" y="291"/>
                    <a:pt x="337" y="285"/>
                  </a:cubicBezTo>
                  <a:cubicBezTo>
                    <a:pt x="338" y="285"/>
                    <a:pt x="338" y="285"/>
                    <a:pt x="338" y="285"/>
                  </a:cubicBezTo>
                  <a:cubicBezTo>
                    <a:pt x="338" y="300"/>
                    <a:pt x="338" y="300"/>
                    <a:pt x="338" y="300"/>
                  </a:cubicBezTo>
                  <a:cubicBezTo>
                    <a:pt x="330" y="306"/>
                    <a:pt x="320" y="309"/>
                    <a:pt x="309" y="309"/>
                  </a:cubicBezTo>
                  <a:close/>
                  <a:moveTo>
                    <a:pt x="281" y="251"/>
                  </a:moveTo>
                  <a:cubicBezTo>
                    <a:pt x="327" y="251"/>
                    <a:pt x="327" y="251"/>
                    <a:pt x="327" y="251"/>
                  </a:cubicBezTo>
                  <a:cubicBezTo>
                    <a:pt x="327" y="237"/>
                    <a:pt x="320" y="227"/>
                    <a:pt x="306" y="227"/>
                  </a:cubicBezTo>
                  <a:cubicBezTo>
                    <a:pt x="292" y="227"/>
                    <a:pt x="284" y="237"/>
                    <a:pt x="281" y="251"/>
                  </a:cubicBezTo>
                  <a:close/>
                  <a:moveTo>
                    <a:pt x="382" y="228"/>
                  </a:moveTo>
                  <a:cubicBezTo>
                    <a:pt x="386" y="218"/>
                    <a:pt x="395" y="212"/>
                    <a:pt x="405" y="212"/>
                  </a:cubicBezTo>
                  <a:cubicBezTo>
                    <a:pt x="409" y="212"/>
                    <a:pt x="413" y="213"/>
                    <a:pt x="414" y="214"/>
                  </a:cubicBezTo>
                  <a:cubicBezTo>
                    <a:pt x="414" y="231"/>
                    <a:pt x="414" y="231"/>
                    <a:pt x="414" y="231"/>
                  </a:cubicBezTo>
                  <a:cubicBezTo>
                    <a:pt x="414" y="231"/>
                    <a:pt x="414" y="231"/>
                    <a:pt x="414" y="231"/>
                  </a:cubicBezTo>
                  <a:cubicBezTo>
                    <a:pt x="411" y="230"/>
                    <a:pt x="407" y="229"/>
                    <a:pt x="403" y="229"/>
                  </a:cubicBezTo>
                  <a:cubicBezTo>
                    <a:pt x="393" y="229"/>
                    <a:pt x="385" y="236"/>
                    <a:pt x="382" y="246"/>
                  </a:cubicBezTo>
                  <a:cubicBezTo>
                    <a:pt x="382" y="307"/>
                    <a:pt x="382" y="307"/>
                    <a:pt x="382" y="307"/>
                  </a:cubicBezTo>
                  <a:cubicBezTo>
                    <a:pt x="365" y="307"/>
                    <a:pt x="365" y="307"/>
                    <a:pt x="365" y="307"/>
                  </a:cubicBezTo>
                  <a:cubicBezTo>
                    <a:pt x="365" y="214"/>
                    <a:pt x="365" y="214"/>
                    <a:pt x="365" y="214"/>
                  </a:cubicBezTo>
                  <a:cubicBezTo>
                    <a:pt x="382" y="214"/>
                    <a:pt x="382" y="214"/>
                    <a:pt x="382" y="214"/>
                  </a:cubicBezTo>
                  <a:cubicBezTo>
                    <a:pt x="382" y="228"/>
                    <a:pt x="382" y="228"/>
                    <a:pt x="382" y="228"/>
                  </a:cubicBezTo>
                  <a:close/>
                  <a:moveTo>
                    <a:pt x="474" y="212"/>
                  </a:moveTo>
                  <a:cubicBezTo>
                    <a:pt x="502" y="212"/>
                    <a:pt x="516" y="235"/>
                    <a:pt x="516" y="260"/>
                  </a:cubicBezTo>
                  <a:cubicBezTo>
                    <a:pt x="516" y="286"/>
                    <a:pt x="502" y="309"/>
                    <a:pt x="474" y="309"/>
                  </a:cubicBezTo>
                  <a:cubicBezTo>
                    <a:pt x="463" y="309"/>
                    <a:pt x="453" y="303"/>
                    <a:pt x="448" y="296"/>
                  </a:cubicBezTo>
                  <a:cubicBezTo>
                    <a:pt x="448" y="342"/>
                    <a:pt x="448" y="342"/>
                    <a:pt x="448" y="342"/>
                  </a:cubicBezTo>
                  <a:cubicBezTo>
                    <a:pt x="430" y="342"/>
                    <a:pt x="430" y="342"/>
                    <a:pt x="430" y="342"/>
                  </a:cubicBezTo>
                  <a:cubicBezTo>
                    <a:pt x="430" y="214"/>
                    <a:pt x="430" y="214"/>
                    <a:pt x="430" y="214"/>
                  </a:cubicBezTo>
                  <a:cubicBezTo>
                    <a:pt x="448" y="214"/>
                    <a:pt x="448" y="214"/>
                    <a:pt x="448" y="214"/>
                  </a:cubicBezTo>
                  <a:cubicBezTo>
                    <a:pt x="448" y="224"/>
                    <a:pt x="448" y="224"/>
                    <a:pt x="448" y="224"/>
                  </a:cubicBezTo>
                  <a:cubicBezTo>
                    <a:pt x="453" y="218"/>
                    <a:pt x="463" y="212"/>
                    <a:pt x="474" y="212"/>
                  </a:cubicBezTo>
                  <a:close/>
                  <a:moveTo>
                    <a:pt x="471" y="293"/>
                  </a:moveTo>
                  <a:cubicBezTo>
                    <a:pt x="488" y="293"/>
                    <a:pt x="498" y="279"/>
                    <a:pt x="498" y="260"/>
                  </a:cubicBezTo>
                  <a:cubicBezTo>
                    <a:pt x="498" y="242"/>
                    <a:pt x="488" y="228"/>
                    <a:pt x="471" y="228"/>
                  </a:cubicBezTo>
                  <a:cubicBezTo>
                    <a:pt x="461" y="228"/>
                    <a:pt x="453" y="233"/>
                    <a:pt x="448" y="243"/>
                  </a:cubicBezTo>
                  <a:cubicBezTo>
                    <a:pt x="448" y="278"/>
                    <a:pt x="448" y="278"/>
                    <a:pt x="448" y="278"/>
                  </a:cubicBezTo>
                  <a:cubicBezTo>
                    <a:pt x="453" y="287"/>
                    <a:pt x="461" y="293"/>
                    <a:pt x="471" y="293"/>
                  </a:cubicBezTo>
                  <a:close/>
                  <a:moveTo>
                    <a:pt x="554" y="228"/>
                  </a:moveTo>
                  <a:cubicBezTo>
                    <a:pt x="558" y="218"/>
                    <a:pt x="567" y="212"/>
                    <a:pt x="577" y="212"/>
                  </a:cubicBezTo>
                  <a:cubicBezTo>
                    <a:pt x="581" y="212"/>
                    <a:pt x="585" y="213"/>
                    <a:pt x="587" y="214"/>
                  </a:cubicBezTo>
                  <a:cubicBezTo>
                    <a:pt x="587" y="231"/>
                    <a:pt x="587" y="231"/>
                    <a:pt x="587" y="231"/>
                  </a:cubicBezTo>
                  <a:cubicBezTo>
                    <a:pt x="586" y="231"/>
                    <a:pt x="586" y="231"/>
                    <a:pt x="586" y="231"/>
                  </a:cubicBezTo>
                  <a:cubicBezTo>
                    <a:pt x="583" y="230"/>
                    <a:pt x="579" y="229"/>
                    <a:pt x="575" y="229"/>
                  </a:cubicBezTo>
                  <a:cubicBezTo>
                    <a:pt x="565" y="229"/>
                    <a:pt x="557" y="236"/>
                    <a:pt x="554" y="246"/>
                  </a:cubicBezTo>
                  <a:cubicBezTo>
                    <a:pt x="554" y="307"/>
                    <a:pt x="554" y="307"/>
                    <a:pt x="554" y="307"/>
                  </a:cubicBezTo>
                  <a:cubicBezTo>
                    <a:pt x="537" y="307"/>
                    <a:pt x="537" y="307"/>
                    <a:pt x="537" y="307"/>
                  </a:cubicBezTo>
                  <a:cubicBezTo>
                    <a:pt x="537" y="214"/>
                    <a:pt x="537" y="214"/>
                    <a:pt x="537" y="214"/>
                  </a:cubicBezTo>
                  <a:cubicBezTo>
                    <a:pt x="554" y="214"/>
                    <a:pt x="554" y="214"/>
                    <a:pt x="554" y="214"/>
                  </a:cubicBezTo>
                  <a:cubicBezTo>
                    <a:pt x="554" y="228"/>
                    <a:pt x="554" y="228"/>
                    <a:pt x="554" y="228"/>
                  </a:cubicBezTo>
                  <a:close/>
                  <a:moveTo>
                    <a:pt x="612" y="176"/>
                  </a:moveTo>
                  <a:cubicBezTo>
                    <a:pt x="618" y="176"/>
                    <a:pt x="623" y="181"/>
                    <a:pt x="623" y="187"/>
                  </a:cubicBezTo>
                  <a:cubicBezTo>
                    <a:pt x="623" y="193"/>
                    <a:pt x="618" y="198"/>
                    <a:pt x="612" y="198"/>
                  </a:cubicBezTo>
                  <a:cubicBezTo>
                    <a:pt x="606" y="198"/>
                    <a:pt x="601" y="193"/>
                    <a:pt x="601" y="187"/>
                  </a:cubicBezTo>
                  <a:cubicBezTo>
                    <a:pt x="601" y="181"/>
                    <a:pt x="606" y="176"/>
                    <a:pt x="612" y="176"/>
                  </a:cubicBezTo>
                  <a:close/>
                  <a:moveTo>
                    <a:pt x="603" y="214"/>
                  </a:moveTo>
                  <a:cubicBezTo>
                    <a:pt x="621" y="214"/>
                    <a:pt x="621" y="214"/>
                    <a:pt x="621" y="214"/>
                  </a:cubicBezTo>
                  <a:cubicBezTo>
                    <a:pt x="621" y="307"/>
                    <a:pt x="621" y="307"/>
                    <a:pt x="621" y="307"/>
                  </a:cubicBezTo>
                  <a:cubicBezTo>
                    <a:pt x="603" y="307"/>
                    <a:pt x="603" y="307"/>
                    <a:pt x="603" y="307"/>
                  </a:cubicBezTo>
                  <a:lnTo>
                    <a:pt x="603" y="214"/>
                  </a:lnTo>
                  <a:close/>
                  <a:moveTo>
                    <a:pt x="683" y="252"/>
                  </a:moveTo>
                  <a:cubicBezTo>
                    <a:pt x="696" y="257"/>
                    <a:pt x="711" y="262"/>
                    <a:pt x="711" y="280"/>
                  </a:cubicBezTo>
                  <a:cubicBezTo>
                    <a:pt x="711" y="299"/>
                    <a:pt x="696" y="309"/>
                    <a:pt x="675" y="309"/>
                  </a:cubicBezTo>
                  <a:cubicBezTo>
                    <a:pt x="663" y="309"/>
                    <a:pt x="651" y="306"/>
                    <a:pt x="644" y="300"/>
                  </a:cubicBezTo>
                  <a:cubicBezTo>
                    <a:pt x="644" y="283"/>
                    <a:pt x="644" y="283"/>
                    <a:pt x="644" y="283"/>
                  </a:cubicBezTo>
                  <a:cubicBezTo>
                    <a:pt x="645" y="283"/>
                    <a:pt x="645" y="283"/>
                    <a:pt x="645" y="283"/>
                  </a:cubicBezTo>
                  <a:cubicBezTo>
                    <a:pt x="653" y="291"/>
                    <a:pt x="664" y="294"/>
                    <a:pt x="675" y="294"/>
                  </a:cubicBezTo>
                  <a:cubicBezTo>
                    <a:pt x="685" y="294"/>
                    <a:pt x="694" y="290"/>
                    <a:pt x="694" y="282"/>
                  </a:cubicBezTo>
                  <a:cubicBezTo>
                    <a:pt x="694" y="274"/>
                    <a:pt x="687" y="272"/>
                    <a:pt x="672" y="267"/>
                  </a:cubicBezTo>
                  <a:cubicBezTo>
                    <a:pt x="659" y="263"/>
                    <a:pt x="644" y="258"/>
                    <a:pt x="644" y="240"/>
                  </a:cubicBezTo>
                  <a:cubicBezTo>
                    <a:pt x="644" y="223"/>
                    <a:pt x="659" y="212"/>
                    <a:pt x="678" y="212"/>
                  </a:cubicBezTo>
                  <a:cubicBezTo>
                    <a:pt x="689" y="212"/>
                    <a:pt x="699" y="214"/>
                    <a:pt x="706" y="220"/>
                  </a:cubicBezTo>
                  <a:cubicBezTo>
                    <a:pt x="706" y="236"/>
                    <a:pt x="706" y="236"/>
                    <a:pt x="706" y="236"/>
                  </a:cubicBezTo>
                  <a:cubicBezTo>
                    <a:pt x="706" y="236"/>
                    <a:pt x="706" y="236"/>
                    <a:pt x="706" y="236"/>
                  </a:cubicBezTo>
                  <a:cubicBezTo>
                    <a:pt x="698" y="230"/>
                    <a:pt x="689" y="227"/>
                    <a:pt x="678" y="227"/>
                  </a:cubicBezTo>
                  <a:cubicBezTo>
                    <a:pt x="667" y="227"/>
                    <a:pt x="661" y="232"/>
                    <a:pt x="661" y="238"/>
                  </a:cubicBezTo>
                  <a:cubicBezTo>
                    <a:pt x="661" y="246"/>
                    <a:pt x="668" y="248"/>
                    <a:pt x="683" y="252"/>
                  </a:cubicBezTo>
                  <a:close/>
                  <a:moveTo>
                    <a:pt x="772" y="309"/>
                  </a:moveTo>
                  <a:cubicBezTo>
                    <a:pt x="745" y="309"/>
                    <a:pt x="726" y="290"/>
                    <a:pt x="726" y="261"/>
                  </a:cubicBezTo>
                  <a:cubicBezTo>
                    <a:pt x="726" y="232"/>
                    <a:pt x="744" y="212"/>
                    <a:pt x="769" y="212"/>
                  </a:cubicBezTo>
                  <a:cubicBezTo>
                    <a:pt x="794" y="212"/>
                    <a:pt x="807" y="230"/>
                    <a:pt x="807" y="258"/>
                  </a:cubicBezTo>
                  <a:cubicBezTo>
                    <a:pt x="807" y="266"/>
                    <a:pt x="807" y="266"/>
                    <a:pt x="807" y="266"/>
                  </a:cubicBezTo>
                  <a:cubicBezTo>
                    <a:pt x="744" y="266"/>
                    <a:pt x="744" y="266"/>
                    <a:pt x="744" y="266"/>
                  </a:cubicBezTo>
                  <a:cubicBezTo>
                    <a:pt x="746" y="284"/>
                    <a:pt x="758" y="293"/>
                    <a:pt x="774" y="293"/>
                  </a:cubicBezTo>
                  <a:cubicBezTo>
                    <a:pt x="785" y="293"/>
                    <a:pt x="792" y="291"/>
                    <a:pt x="800" y="285"/>
                  </a:cubicBezTo>
                  <a:cubicBezTo>
                    <a:pt x="801" y="285"/>
                    <a:pt x="801" y="285"/>
                    <a:pt x="801" y="285"/>
                  </a:cubicBezTo>
                  <a:cubicBezTo>
                    <a:pt x="801" y="300"/>
                    <a:pt x="801" y="300"/>
                    <a:pt x="801" y="300"/>
                  </a:cubicBezTo>
                  <a:cubicBezTo>
                    <a:pt x="793" y="306"/>
                    <a:pt x="783" y="309"/>
                    <a:pt x="772" y="309"/>
                  </a:cubicBezTo>
                  <a:close/>
                  <a:moveTo>
                    <a:pt x="744" y="251"/>
                  </a:moveTo>
                  <a:cubicBezTo>
                    <a:pt x="791" y="251"/>
                    <a:pt x="791" y="251"/>
                    <a:pt x="791" y="251"/>
                  </a:cubicBezTo>
                  <a:cubicBezTo>
                    <a:pt x="790" y="237"/>
                    <a:pt x="783" y="227"/>
                    <a:pt x="769" y="227"/>
                  </a:cubicBezTo>
                  <a:cubicBezTo>
                    <a:pt x="756" y="227"/>
                    <a:pt x="747" y="237"/>
                    <a:pt x="744" y="251"/>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800"/>
            </a:p>
          </p:txBody>
        </p:sp>
      </p:grpSp>
    </p:spTree>
    <p:extLst>
      <p:ext uri="{BB962C8B-B14F-4D97-AF65-F5344CB8AC3E}">
        <p14:creationId xmlns:p14="http://schemas.microsoft.com/office/powerpoint/2010/main" val="5601392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p:cSld name="Title Slide with Dark Picture">
    <p:bg bwMode="lt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itle 4"/>
          <p:cNvSpPr>
            <a:spLocks noGrp="1"/>
          </p:cNvSpPr>
          <p:nvPr>
            <p:ph type="title"/>
          </p:nvPr>
        </p:nvSpPr>
        <p:spPr>
          <a:xfrm>
            <a:off x="610393" y="2209800"/>
            <a:ext cx="8229600" cy="1905000"/>
          </a:xfrm>
        </p:spPr>
        <p:txBody>
          <a:bodyPr anchor="b"/>
          <a:lstStyle>
            <a:lvl1pPr>
              <a:lnSpc>
                <a:spcPct val="80000"/>
              </a:lnSpc>
              <a:defRPr sz="5400"/>
            </a:lvl1pPr>
          </a:lstStyle>
          <a:p>
            <a:r>
              <a:rPr lang="en-US" smtClean="0"/>
              <a:t>Click to edit Master title style</a:t>
            </a:r>
            <a:endParaRPr/>
          </a:p>
        </p:txBody>
      </p:sp>
      <p:sp>
        <p:nvSpPr>
          <p:cNvPr id="3" name="Subtitle 2"/>
          <p:cNvSpPr>
            <a:spLocks noGrp="1"/>
          </p:cNvSpPr>
          <p:nvPr>
            <p:ph type="subTitle" idx="1"/>
          </p:nvPr>
        </p:nvSpPr>
        <p:spPr>
          <a:xfrm>
            <a:off x="608013" y="4267200"/>
            <a:ext cx="8229600" cy="914400"/>
          </a:xfrm>
        </p:spPr>
        <p:txBody>
          <a:bodyPr>
            <a:noAutofit/>
          </a:bodyPr>
          <a:lstStyle>
            <a:lvl1pPr marL="0" indent="0" algn="l">
              <a:spcBef>
                <a:spcPts val="0"/>
              </a:spcBef>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a:p>
        </p:txBody>
      </p:sp>
      <p:sp>
        <p:nvSpPr>
          <p:cNvPr id="12" name="Text Placeholder 7"/>
          <p:cNvSpPr>
            <a:spLocks noGrp="1"/>
          </p:cNvSpPr>
          <p:nvPr>
            <p:ph type="body" sz="quarter" idx="13" hasCustomPrompt="1"/>
          </p:nvPr>
        </p:nvSpPr>
        <p:spPr>
          <a:xfrm>
            <a:off x="606423" y="5821835"/>
            <a:ext cx="5489579" cy="339214"/>
          </a:xfrm>
        </p:spPr>
        <p:txBody>
          <a:bodyPr>
            <a:noAutofit/>
          </a:bodyPr>
          <a:lstStyle>
            <a:lvl1pPr marL="0" indent="0">
              <a:spcBef>
                <a:spcPts val="0"/>
              </a:spcBef>
              <a:buNone/>
              <a:defRPr sz="2000" baseline="0">
                <a:solidFill>
                  <a:schemeClr val="tx1"/>
                </a:solidFill>
              </a:defRPr>
            </a:lvl1pPr>
            <a:lvl2pPr marL="0" indent="0">
              <a:spcBef>
                <a:spcPts val="0"/>
              </a:spcBef>
              <a:buNone/>
              <a:defRPr sz="2400"/>
            </a:lvl2pPr>
            <a:lvl3pPr marL="0" indent="0">
              <a:spcBef>
                <a:spcPts val="0"/>
              </a:spcBef>
              <a:buNone/>
              <a:defRPr sz="2400"/>
            </a:lvl3pPr>
            <a:lvl4pPr marL="0" indent="0">
              <a:spcBef>
                <a:spcPts val="0"/>
              </a:spcBef>
              <a:buNone/>
              <a:defRPr sz="2400"/>
            </a:lvl4pPr>
            <a:lvl5pPr marL="0" indent="0">
              <a:spcBef>
                <a:spcPts val="0"/>
              </a:spcBef>
              <a:buNone/>
              <a:defRPr sz="2400"/>
            </a:lvl5pPr>
            <a:lvl6pPr marL="0" indent="0">
              <a:spcBef>
                <a:spcPts val="0"/>
              </a:spcBef>
              <a:buNone/>
              <a:defRPr sz="2400"/>
            </a:lvl6pPr>
            <a:lvl7pPr marL="0" indent="0">
              <a:spcBef>
                <a:spcPts val="0"/>
              </a:spcBef>
              <a:buNone/>
              <a:defRPr sz="2400"/>
            </a:lvl7pPr>
            <a:lvl8pPr marL="0" indent="0">
              <a:spcBef>
                <a:spcPts val="0"/>
              </a:spcBef>
              <a:buNone/>
              <a:defRPr sz="2400"/>
            </a:lvl8pPr>
            <a:lvl9pPr marL="0" indent="0">
              <a:spcBef>
                <a:spcPts val="0"/>
              </a:spcBef>
              <a:buNone/>
              <a:defRPr sz="2400"/>
            </a:lvl9pPr>
          </a:lstStyle>
          <a:p>
            <a:pPr lvl="0"/>
            <a:r>
              <a:rPr/>
              <a:t>Click to add date</a:t>
            </a:r>
          </a:p>
        </p:txBody>
      </p:sp>
      <p:grpSp>
        <p:nvGrpSpPr>
          <p:cNvPr id="10" name="Group 9"/>
          <p:cNvGrpSpPr/>
          <p:nvPr/>
        </p:nvGrpSpPr>
        <p:grpSpPr bwMode="black">
          <a:xfrm>
            <a:off x="606425" y="456998"/>
            <a:ext cx="4036201" cy="1219403"/>
            <a:chOff x="3578225" y="1146175"/>
            <a:chExt cx="5038725" cy="2111375"/>
          </a:xfrm>
          <a:solidFill>
            <a:schemeClr val="tx1"/>
          </a:solidFill>
        </p:grpSpPr>
        <p:sp>
          <p:nvSpPr>
            <p:cNvPr id="11" name="Freeform 5"/>
            <p:cNvSpPr>
              <a:spLocks noEditPoints="1"/>
            </p:cNvSpPr>
            <p:nvPr/>
          </p:nvSpPr>
          <p:spPr bwMode="black">
            <a:xfrm>
              <a:off x="3578225" y="1146175"/>
              <a:ext cx="1725613" cy="498475"/>
            </a:xfrm>
            <a:custGeom>
              <a:avLst/>
              <a:gdLst>
                <a:gd name="T0" fmla="*/ 0 w 1087"/>
                <a:gd name="T1" fmla="*/ 0 h 314"/>
                <a:gd name="T2" fmla="*/ 0 w 1087"/>
                <a:gd name="T3" fmla="*/ 314 h 314"/>
                <a:gd name="T4" fmla="*/ 0 w 1087"/>
                <a:gd name="T5" fmla="*/ 314 h 314"/>
                <a:gd name="T6" fmla="*/ 1087 w 1087"/>
                <a:gd name="T7" fmla="*/ 314 h 314"/>
                <a:gd name="T8" fmla="*/ 1087 w 1087"/>
                <a:gd name="T9" fmla="*/ 0 h 314"/>
                <a:gd name="T10" fmla="*/ 0 w 1087"/>
                <a:gd name="T11" fmla="*/ 0 h 314"/>
                <a:gd name="T12" fmla="*/ 1018 w 1087"/>
                <a:gd name="T13" fmla="*/ 245 h 314"/>
                <a:gd name="T14" fmla="*/ 69 w 1087"/>
                <a:gd name="T15" fmla="*/ 245 h 314"/>
                <a:gd name="T16" fmla="*/ 69 w 1087"/>
                <a:gd name="T17" fmla="*/ 69 h 314"/>
                <a:gd name="T18" fmla="*/ 1018 w 1087"/>
                <a:gd name="T19" fmla="*/ 69 h 314"/>
                <a:gd name="T20" fmla="*/ 1018 w 1087"/>
                <a:gd name="T21" fmla="*/ 245 h 314"/>
                <a:gd name="T22" fmla="*/ 1018 w 1087"/>
                <a:gd name="T23" fmla="*/ 245 h 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87" h="314">
                  <a:moveTo>
                    <a:pt x="0" y="0"/>
                  </a:moveTo>
                  <a:lnTo>
                    <a:pt x="0" y="314"/>
                  </a:lnTo>
                  <a:lnTo>
                    <a:pt x="0" y="314"/>
                  </a:lnTo>
                  <a:lnTo>
                    <a:pt x="1087" y="314"/>
                  </a:lnTo>
                  <a:lnTo>
                    <a:pt x="1087" y="0"/>
                  </a:lnTo>
                  <a:lnTo>
                    <a:pt x="0" y="0"/>
                  </a:lnTo>
                  <a:close/>
                  <a:moveTo>
                    <a:pt x="1018" y="245"/>
                  </a:moveTo>
                  <a:lnTo>
                    <a:pt x="69" y="245"/>
                  </a:lnTo>
                  <a:lnTo>
                    <a:pt x="69" y="69"/>
                  </a:lnTo>
                  <a:lnTo>
                    <a:pt x="1018" y="69"/>
                  </a:lnTo>
                  <a:lnTo>
                    <a:pt x="1018" y="245"/>
                  </a:lnTo>
                  <a:lnTo>
                    <a:pt x="1018" y="2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800"/>
            </a:p>
          </p:txBody>
        </p:sp>
        <p:sp>
          <p:nvSpPr>
            <p:cNvPr id="13" name="Freeform 6"/>
            <p:cNvSpPr>
              <a:spLocks noEditPoints="1"/>
            </p:cNvSpPr>
            <p:nvPr/>
          </p:nvSpPr>
          <p:spPr bwMode="black">
            <a:xfrm>
              <a:off x="3578225" y="1968500"/>
              <a:ext cx="5038725" cy="1289050"/>
            </a:xfrm>
            <a:custGeom>
              <a:avLst/>
              <a:gdLst>
                <a:gd name="T0" fmla="*/ 80 w 1341"/>
                <a:gd name="T1" fmla="*/ 52 h 342"/>
                <a:gd name="T2" fmla="*/ 29 w 1341"/>
                <a:gd name="T3" fmla="*/ 77 h 342"/>
                <a:gd name="T4" fmla="*/ 212 w 1341"/>
                <a:gd name="T5" fmla="*/ 93 h 342"/>
                <a:gd name="T6" fmla="*/ 174 w 1341"/>
                <a:gd name="T7" fmla="*/ 134 h 342"/>
                <a:gd name="T8" fmla="*/ 272 w 1341"/>
                <a:gd name="T9" fmla="*/ 132 h 342"/>
                <a:gd name="T10" fmla="*/ 276 w 1341"/>
                <a:gd name="T11" fmla="*/ 38 h 342"/>
                <a:gd name="T12" fmla="*/ 327 w 1341"/>
                <a:gd name="T13" fmla="*/ 132 h 342"/>
                <a:gd name="T14" fmla="*/ 398 w 1341"/>
                <a:gd name="T15" fmla="*/ 0 h 342"/>
                <a:gd name="T16" fmla="*/ 402 w 1341"/>
                <a:gd name="T17" fmla="*/ 134 h 342"/>
                <a:gd name="T18" fmla="*/ 448 w 1341"/>
                <a:gd name="T19" fmla="*/ 93 h 342"/>
                <a:gd name="T20" fmla="*/ 448 w 1341"/>
                <a:gd name="T21" fmla="*/ 74 h 342"/>
                <a:gd name="T22" fmla="*/ 642 w 1341"/>
                <a:gd name="T23" fmla="*/ 60 h 342"/>
                <a:gd name="T24" fmla="*/ 642 w 1341"/>
                <a:gd name="T25" fmla="*/ 131 h 342"/>
                <a:gd name="T26" fmla="*/ 570 w 1341"/>
                <a:gd name="T27" fmla="*/ 111 h 342"/>
                <a:gd name="T28" fmla="*/ 530 w 1341"/>
                <a:gd name="T29" fmla="*/ 60 h 342"/>
                <a:gd name="T30" fmla="*/ 558 w 1341"/>
                <a:gd name="T31" fmla="*/ 38 h 342"/>
                <a:gd name="T32" fmla="*/ 738 w 1341"/>
                <a:gd name="T33" fmla="*/ 89 h 342"/>
                <a:gd name="T34" fmla="*/ 787 w 1341"/>
                <a:gd name="T35" fmla="*/ 45 h 342"/>
                <a:gd name="T36" fmla="*/ 736 w 1341"/>
                <a:gd name="T37" fmla="*/ 65 h 342"/>
                <a:gd name="T38" fmla="*/ 848 w 1341"/>
                <a:gd name="T39" fmla="*/ 73 h 342"/>
                <a:gd name="T40" fmla="*/ 876 w 1341"/>
                <a:gd name="T41" fmla="*/ 73 h 342"/>
                <a:gd name="T42" fmla="*/ 833 w 1341"/>
                <a:gd name="T43" fmla="*/ 91 h 342"/>
                <a:gd name="T44" fmla="*/ 965 w 1341"/>
                <a:gd name="T45" fmla="*/ 43 h 342"/>
                <a:gd name="T46" fmla="*/ 964 w 1341"/>
                <a:gd name="T47" fmla="*/ 103 h 342"/>
                <a:gd name="T48" fmla="*/ 1010 w 1341"/>
                <a:gd name="T49" fmla="*/ 132 h 342"/>
                <a:gd name="T50" fmla="*/ 1070 w 1341"/>
                <a:gd name="T51" fmla="*/ 38 h 342"/>
                <a:gd name="T52" fmla="*/ 1010 w 1341"/>
                <a:gd name="T53" fmla="*/ 89 h 342"/>
                <a:gd name="T54" fmla="*/ 1133 w 1341"/>
                <a:gd name="T55" fmla="*/ 73 h 342"/>
                <a:gd name="T56" fmla="*/ 1160 w 1341"/>
                <a:gd name="T57" fmla="*/ 73 h 342"/>
                <a:gd name="T58" fmla="*/ 1117 w 1341"/>
                <a:gd name="T59" fmla="*/ 91 h 342"/>
                <a:gd name="T60" fmla="*/ 1239 w 1341"/>
                <a:gd name="T61" fmla="*/ 39 h 342"/>
                <a:gd name="T62" fmla="*/ 1180 w 1341"/>
                <a:gd name="T63" fmla="*/ 132 h 342"/>
                <a:gd name="T64" fmla="*/ 1246 w 1341"/>
                <a:gd name="T65" fmla="*/ 85 h 342"/>
                <a:gd name="T66" fmla="*/ 1314 w 1341"/>
                <a:gd name="T67" fmla="*/ 132 h 342"/>
                <a:gd name="T68" fmla="*/ 1295 w 1341"/>
                <a:gd name="T69" fmla="*/ 110 h 342"/>
                <a:gd name="T70" fmla="*/ 18 w 1341"/>
                <a:gd name="T71" fmla="*/ 231 h 342"/>
                <a:gd name="T72" fmla="*/ 81 w 1341"/>
                <a:gd name="T73" fmla="*/ 307 h 342"/>
                <a:gd name="T74" fmla="*/ 164 w 1341"/>
                <a:gd name="T75" fmla="*/ 307 h 342"/>
                <a:gd name="T76" fmla="*/ 103 w 1341"/>
                <a:gd name="T77" fmla="*/ 214 h 342"/>
                <a:gd name="T78" fmla="*/ 252 w 1341"/>
                <a:gd name="T79" fmla="*/ 229 h 342"/>
                <a:gd name="T80" fmla="*/ 252 w 1341"/>
                <a:gd name="T81" fmla="*/ 307 h 342"/>
                <a:gd name="T82" fmla="*/ 211 w 1341"/>
                <a:gd name="T83" fmla="*/ 214 h 342"/>
                <a:gd name="T84" fmla="*/ 305 w 1341"/>
                <a:gd name="T85" fmla="*/ 212 h 342"/>
                <a:gd name="T86" fmla="*/ 338 w 1341"/>
                <a:gd name="T87" fmla="*/ 285 h 342"/>
                <a:gd name="T88" fmla="*/ 281 w 1341"/>
                <a:gd name="T89" fmla="*/ 251 h 342"/>
                <a:gd name="T90" fmla="*/ 403 w 1341"/>
                <a:gd name="T91" fmla="*/ 229 h 342"/>
                <a:gd name="T92" fmla="*/ 382 w 1341"/>
                <a:gd name="T93" fmla="*/ 228 h 342"/>
                <a:gd name="T94" fmla="*/ 430 w 1341"/>
                <a:gd name="T95" fmla="*/ 342 h 342"/>
                <a:gd name="T96" fmla="*/ 498 w 1341"/>
                <a:gd name="T97" fmla="*/ 260 h 342"/>
                <a:gd name="T98" fmla="*/ 577 w 1341"/>
                <a:gd name="T99" fmla="*/ 212 h 342"/>
                <a:gd name="T100" fmla="*/ 554 w 1341"/>
                <a:gd name="T101" fmla="*/ 307 h 342"/>
                <a:gd name="T102" fmla="*/ 623 w 1341"/>
                <a:gd name="T103" fmla="*/ 187 h 342"/>
                <a:gd name="T104" fmla="*/ 621 w 1341"/>
                <a:gd name="T105" fmla="*/ 307 h 342"/>
                <a:gd name="T106" fmla="*/ 644 w 1341"/>
                <a:gd name="T107" fmla="*/ 300 h 342"/>
                <a:gd name="T108" fmla="*/ 644 w 1341"/>
                <a:gd name="T109" fmla="*/ 240 h 342"/>
                <a:gd name="T110" fmla="*/ 661 w 1341"/>
                <a:gd name="T111" fmla="*/ 238 h 342"/>
                <a:gd name="T112" fmla="*/ 807 w 1341"/>
                <a:gd name="T113" fmla="*/ 266 h 342"/>
                <a:gd name="T114" fmla="*/ 772 w 1341"/>
                <a:gd name="T115" fmla="*/ 309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341" h="342">
                  <a:moveTo>
                    <a:pt x="29" y="132"/>
                  </a:moveTo>
                  <a:cubicBezTo>
                    <a:pt x="0" y="132"/>
                    <a:pt x="0" y="132"/>
                    <a:pt x="0" y="132"/>
                  </a:cubicBezTo>
                  <a:cubicBezTo>
                    <a:pt x="0" y="0"/>
                    <a:pt x="0" y="0"/>
                    <a:pt x="0" y="0"/>
                  </a:cubicBezTo>
                  <a:cubicBezTo>
                    <a:pt x="29" y="0"/>
                    <a:pt x="29" y="0"/>
                    <a:pt x="29" y="0"/>
                  </a:cubicBezTo>
                  <a:cubicBezTo>
                    <a:pt x="29" y="52"/>
                    <a:pt x="29" y="52"/>
                    <a:pt x="29" y="52"/>
                  </a:cubicBezTo>
                  <a:cubicBezTo>
                    <a:pt x="80" y="52"/>
                    <a:pt x="80" y="52"/>
                    <a:pt x="80" y="52"/>
                  </a:cubicBezTo>
                  <a:cubicBezTo>
                    <a:pt x="80" y="0"/>
                    <a:pt x="80" y="0"/>
                    <a:pt x="80" y="0"/>
                  </a:cubicBezTo>
                  <a:cubicBezTo>
                    <a:pt x="109" y="0"/>
                    <a:pt x="109" y="0"/>
                    <a:pt x="109" y="0"/>
                  </a:cubicBezTo>
                  <a:cubicBezTo>
                    <a:pt x="109" y="132"/>
                    <a:pt x="109" y="132"/>
                    <a:pt x="109" y="132"/>
                  </a:cubicBezTo>
                  <a:cubicBezTo>
                    <a:pt x="80" y="132"/>
                    <a:pt x="80" y="132"/>
                    <a:pt x="80" y="132"/>
                  </a:cubicBezTo>
                  <a:cubicBezTo>
                    <a:pt x="80" y="77"/>
                    <a:pt x="80" y="77"/>
                    <a:pt x="80" y="77"/>
                  </a:cubicBezTo>
                  <a:cubicBezTo>
                    <a:pt x="29" y="77"/>
                    <a:pt x="29" y="77"/>
                    <a:pt x="29" y="77"/>
                  </a:cubicBezTo>
                  <a:lnTo>
                    <a:pt x="29" y="132"/>
                  </a:lnTo>
                  <a:close/>
                  <a:moveTo>
                    <a:pt x="174" y="134"/>
                  </a:moveTo>
                  <a:cubicBezTo>
                    <a:pt x="145" y="134"/>
                    <a:pt x="125" y="116"/>
                    <a:pt x="125" y="85"/>
                  </a:cubicBezTo>
                  <a:cubicBezTo>
                    <a:pt x="125" y="56"/>
                    <a:pt x="144" y="36"/>
                    <a:pt x="170" y="36"/>
                  </a:cubicBezTo>
                  <a:cubicBezTo>
                    <a:pt x="198" y="36"/>
                    <a:pt x="212" y="55"/>
                    <a:pt x="212" y="83"/>
                  </a:cubicBezTo>
                  <a:cubicBezTo>
                    <a:pt x="212" y="93"/>
                    <a:pt x="212" y="93"/>
                    <a:pt x="212" y="93"/>
                  </a:cubicBezTo>
                  <a:cubicBezTo>
                    <a:pt x="152" y="93"/>
                    <a:pt x="152" y="93"/>
                    <a:pt x="152" y="93"/>
                  </a:cubicBezTo>
                  <a:cubicBezTo>
                    <a:pt x="155" y="108"/>
                    <a:pt x="167" y="112"/>
                    <a:pt x="178" y="112"/>
                  </a:cubicBezTo>
                  <a:cubicBezTo>
                    <a:pt x="188" y="112"/>
                    <a:pt x="195" y="110"/>
                    <a:pt x="204" y="104"/>
                  </a:cubicBezTo>
                  <a:cubicBezTo>
                    <a:pt x="205" y="104"/>
                    <a:pt x="205" y="104"/>
                    <a:pt x="205" y="104"/>
                  </a:cubicBezTo>
                  <a:cubicBezTo>
                    <a:pt x="205" y="126"/>
                    <a:pt x="205" y="126"/>
                    <a:pt x="205" y="126"/>
                  </a:cubicBezTo>
                  <a:cubicBezTo>
                    <a:pt x="198" y="131"/>
                    <a:pt x="187" y="134"/>
                    <a:pt x="174" y="134"/>
                  </a:cubicBezTo>
                  <a:close/>
                  <a:moveTo>
                    <a:pt x="152" y="74"/>
                  </a:moveTo>
                  <a:cubicBezTo>
                    <a:pt x="186" y="74"/>
                    <a:pt x="186" y="74"/>
                    <a:pt x="186" y="74"/>
                  </a:cubicBezTo>
                  <a:cubicBezTo>
                    <a:pt x="186" y="64"/>
                    <a:pt x="182" y="58"/>
                    <a:pt x="170" y="58"/>
                  </a:cubicBezTo>
                  <a:cubicBezTo>
                    <a:pt x="162" y="58"/>
                    <a:pt x="155" y="61"/>
                    <a:pt x="152" y="74"/>
                  </a:cubicBezTo>
                  <a:close/>
                  <a:moveTo>
                    <a:pt x="287" y="77"/>
                  </a:moveTo>
                  <a:cubicBezTo>
                    <a:pt x="272" y="132"/>
                    <a:pt x="272" y="132"/>
                    <a:pt x="272" y="132"/>
                  </a:cubicBezTo>
                  <a:cubicBezTo>
                    <a:pt x="247" y="132"/>
                    <a:pt x="247" y="132"/>
                    <a:pt x="247" y="132"/>
                  </a:cubicBezTo>
                  <a:cubicBezTo>
                    <a:pt x="218" y="39"/>
                    <a:pt x="218" y="39"/>
                    <a:pt x="218" y="39"/>
                  </a:cubicBezTo>
                  <a:cubicBezTo>
                    <a:pt x="218" y="38"/>
                    <a:pt x="218" y="38"/>
                    <a:pt x="218" y="38"/>
                  </a:cubicBezTo>
                  <a:cubicBezTo>
                    <a:pt x="246" y="38"/>
                    <a:pt x="246" y="38"/>
                    <a:pt x="246" y="38"/>
                  </a:cubicBezTo>
                  <a:cubicBezTo>
                    <a:pt x="261" y="93"/>
                    <a:pt x="261" y="93"/>
                    <a:pt x="261" y="93"/>
                  </a:cubicBezTo>
                  <a:cubicBezTo>
                    <a:pt x="276" y="38"/>
                    <a:pt x="276" y="38"/>
                    <a:pt x="276" y="38"/>
                  </a:cubicBezTo>
                  <a:cubicBezTo>
                    <a:pt x="298" y="38"/>
                    <a:pt x="298" y="38"/>
                    <a:pt x="298" y="38"/>
                  </a:cubicBezTo>
                  <a:cubicBezTo>
                    <a:pt x="313" y="93"/>
                    <a:pt x="313" y="93"/>
                    <a:pt x="313" y="93"/>
                  </a:cubicBezTo>
                  <a:cubicBezTo>
                    <a:pt x="329" y="38"/>
                    <a:pt x="329" y="38"/>
                    <a:pt x="329" y="38"/>
                  </a:cubicBezTo>
                  <a:cubicBezTo>
                    <a:pt x="355" y="38"/>
                    <a:pt x="355" y="38"/>
                    <a:pt x="355" y="38"/>
                  </a:cubicBezTo>
                  <a:cubicBezTo>
                    <a:pt x="355" y="39"/>
                    <a:pt x="355" y="39"/>
                    <a:pt x="355" y="39"/>
                  </a:cubicBezTo>
                  <a:cubicBezTo>
                    <a:pt x="327" y="132"/>
                    <a:pt x="327" y="132"/>
                    <a:pt x="327" y="132"/>
                  </a:cubicBezTo>
                  <a:cubicBezTo>
                    <a:pt x="302" y="132"/>
                    <a:pt x="302" y="132"/>
                    <a:pt x="302" y="132"/>
                  </a:cubicBezTo>
                  <a:lnTo>
                    <a:pt x="287" y="77"/>
                  </a:lnTo>
                  <a:close/>
                  <a:moveTo>
                    <a:pt x="402" y="134"/>
                  </a:moveTo>
                  <a:cubicBezTo>
                    <a:pt x="379" y="134"/>
                    <a:pt x="370" y="125"/>
                    <a:pt x="370" y="104"/>
                  </a:cubicBezTo>
                  <a:cubicBezTo>
                    <a:pt x="370" y="0"/>
                    <a:pt x="370" y="0"/>
                    <a:pt x="370" y="0"/>
                  </a:cubicBezTo>
                  <a:cubicBezTo>
                    <a:pt x="398" y="0"/>
                    <a:pt x="398" y="0"/>
                    <a:pt x="398" y="0"/>
                  </a:cubicBezTo>
                  <a:cubicBezTo>
                    <a:pt x="398" y="102"/>
                    <a:pt x="398" y="102"/>
                    <a:pt x="398" y="102"/>
                  </a:cubicBezTo>
                  <a:cubicBezTo>
                    <a:pt x="398" y="108"/>
                    <a:pt x="400" y="111"/>
                    <a:pt x="406" y="111"/>
                  </a:cubicBezTo>
                  <a:cubicBezTo>
                    <a:pt x="408" y="111"/>
                    <a:pt x="410" y="110"/>
                    <a:pt x="412" y="109"/>
                  </a:cubicBezTo>
                  <a:cubicBezTo>
                    <a:pt x="413" y="109"/>
                    <a:pt x="413" y="109"/>
                    <a:pt x="413" y="109"/>
                  </a:cubicBezTo>
                  <a:cubicBezTo>
                    <a:pt x="413" y="132"/>
                    <a:pt x="413" y="132"/>
                    <a:pt x="413" y="132"/>
                  </a:cubicBezTo>
                  <a:cubicBezTo>
                    <a:pt x="410" y="133"/>
                    <a:pt x="406" y="134"/>
                    <a:pt x="402" y="134"/>
                  </a:cubicBezTo>
                  <a:close/>
                  <a:moveTo>
                    <a:pt x="469" y="134"/>
                  </a:moveTo>
                  <a:cubicBezTo>
                    <a:pt x="440" y="134"/>
                    <a:pt x="420" y="116"/>
                    <a:pt x="420" y="85"/>
                  </a:cubicBezTo>
                  <a:cubicBezTo>
                    <a:pt x="420" y="56"/>
                    <a:pt x="440" y="36"/>
                    <a:pt x="465" y="36"/>
                  </a:cubicBezTo>
                  <a:cubicBezTo>
                    <a:pt x="494" y="36"/>
                    <a:pt x="507" y="55"/>
                    <a:pt x="507" y="83"/>
                  </a:cubicBezTo>
                  <a:cubicBezTo>
                    <a:pt x="507" y="93"/>
                    <a:pt x="507" y="93"/>
                    <a:pt x="507" y="93"/>
                  </a:cubicBezTo>
                  <a:cubicBezTo>
                    <a:pt x="448" y="93"/>
                    <a:pt x="448" y="93"/>
                    <a:pt x="448" y="93"/>
                  </a:cubicBezTo>
                  <a:cubicBezTo>
                    <a:pt x="451" y="108"/>
                    <a:pt x="462" y="112"/>
                    <a:pt x="474" y="112"/>
                  </a:cubicBezTo>
                  <a:cubicBezTo>
                    <a:pt x="484" y="112"/>
                    <a:pt x="491" y="110"/>
                    <a:pt x="500" y="104"/>
                  </a:cubicBezTo>
                  <a:cubicBezTo>
                    <a:pt x="501" y="104"/>
                    <a:pt x="501" y="104"/>
                    <a:pt x="501" y="104"/>
                  </a:cubicBezTo>
                  <a:cubicBezTo>
                    <a:pt x="501" y="126"/>
                    <a:pt x="501" y="126"/>
                    <a:pt x="501" y="126"/>
                  </a:cubicBezTo>
                  <a:cubicBezTo>
                    <a:pt x="493" y="131"/>
                    <a:pt x="482" y="134"/>
                    <a:pt x="469" y="134"/>
                  </a:cubicBezTo>
                  <a:close/>
                  <a:moveTo>
                    <a:pt x="448" y="74"/>
                  </a:moveTo>
                  <a:cubicBezTo>
                    <a:pt x="482" y="74"/>
                    <a:pt x="482" y="74"/>
                    <a:pt x="482" y="74"/>
                  </a:cubicBezTo>
                  <a:cubicBezTo>
                    <a:pt x="481" y="64"/>
                    <a:pt x="477" y="58"/>
                    <a:pt x="466" y="58"/>
                  </a:cubicBezTo>
                  <a:cubicBezTo>
                    <a:pt x="457" y="58"/>
                    <a:pt x="450" y="61"/>
                    <a:pt x="448" y="74"/>
                  </a:cubicBezTo>
                  <a:close/>
                  <a:moveTo>
                    <a:pt x="622" y="38"/>
                  </a:moveTo>
                  <a:cubicBezTo>
                    <a:pt x="642" y="38"/>
                    <a:pt x="642" y="38"/>
                    <a:pt x="642" y="38"/>
                  </a:cubicBezTo>
                  <a:cubicBezTo>
                    <a:pt x="642" y="60"/>
                    <a:pt x="642" y="60"/>
                    <a:pt x="642" y="60"/>
                  </a:cubicBezTo>
                  <a:cubicBezTo>
                    <a:pt x="622" y="60"/>
                    <a:pt x="622" y="60"/>
                    <a:pt x="622" y="60"/>
                  </a:cubicBezTo>
                  <a:cubicBezTo>
                    <a:pt x="622" y="99"/>
                    <a:pt x="622" y="99"/>
                    <a:pt x="622" y="99"/>
                  </a:cubicBezTo>
                  <a:cubicBezTo>
                    <a:pt x="622" y="107"/>
                    <a:pt x="625" y="111"/>
                    <a:pt x="633" y="111"/>
                  </a:cubicBezTo>
                  <a:cubicBezTo>
                    <a:pt x="636" y="111"/>
                    <a:pt x="639" y="110"/>
                    <a:pt x="642" y="109"/>
                  </a:cubicBezTo>
                  <a:cubicBezTo>
                    <a:pt x="642" y="109"/>
                    <a:pt x="642" y="109"/>
                    <a:pt x="642" y="109"/>
                  </a:cubicBezTo>
                  <a:cubicBezTo>
                    <a:pt x="642" y="131"/>
                    <a:pt x="642" y="131"/>
                    <a:pt x="642" y="131"/>
                  </a:cubicBezTo>
                  <a:cubicBezTo>
                    <a:pt x="639" y="132"/>
                    <a:pt x="633" y="134"/>
                    <a:pt x="625" y="134"/>
                  </a:cubicBezTo>
                  <a:cubicBezTo>
                    <a:pt x="603" y="134"/>
                    <a:pt x="594" y="124"/>
                    <a:pt x="594" y="100"/>
                  </a:cubicBezTo>
                  <a:cubicBezTo>
                    <a:pt x="594" y="60"/>
                    <a:pt x="594" y="60"/>
                    <a:pt x="594" y="60"/>
                  </a:cubicBezTo>
                  <a:cubicBezTo>
                    <a:pt x="558" y="60"/>
                    <a:pt x="558" y="60"/>
                    <a:pt x="558" y="60"/>
                  </a:cubicBezTo>
                  <a:cubicBezTo>
                    <a:pt x="558" y="99"/>
                    <a:pt x="558" y="99"/>
                    <a:pt x="558" y="99"/>
                  </a:cubicBezTo>
                  <a:cubicBezTo>
                    <a:pt x="558" y="107"/>
                    <a:pt x="561" y="111"/>
                    <a:pt x="570" y="111"/>
                  </a:cubicBezTo>
                  <a:cubicBezTo>
                    <a:pt x="572" y="111"/>
                    <a:pt x="575" y="110"/>
                    <a:pt x="578" y="109"/>
                  </a:cubicBezTo>
                  <a:cubicBezTo>
                    <a:pt x="579" y="109"/>
                    <a:pt x="579" y="109"/>
                    <a:pt x="579" y="109"/>
                  </a:cubicBezTo>
                  <a:cubicBezTo>
                    <a:pt x="579" y="131"/>
                    <a:pt x="579" y="131"/>
                    <a:pt x="579" y="131"/>
                  </a:cubicBezTo>
                  <a:cubicBezTo>
                    <a:pt x="575" y="132"/>
                    <a:pt x="570" y="134"/>
                    <a:pt x="562" y="134"/>
                  </a:cubicBezTo>
                  <a:cubicBezTo>
                    <a:pt x="539" y="134"/>
                    <a:pt x="530" y="124"/>
                    <a:pt x="530" y="100"/>
                  </a:cubicBezTo>
                  <a:cubicBezTo>
                    <a:pt x="530" y="60"/>
                    <a:pt x="530" y="60"/>
                    <a:pt x="530" y="60"/>
                  </a:cubicBezTo>
                  <a:cubicBezTo>
                    <a:pt x="516" y="60"/>
                    <a:pt x="516" y="60"/>
                    <a:pt x="516" y="60"/>
                  </a:cubicBezTo>
                  <a:cubicBezTo>
                    <a:pt x="516" y="38"/>
                    <a:pt x="516" y="38"/>
                    <a:pt x="516" y="38"/>
                  </a:cubicBezTo>
                  <a:cubicBezTo>
                    <a:pt x="530" y="38"/>
                    <a:pt x="530" y="38"/>
                    <a:pt x="530" y="38"/>
                  </a:cubicBezTo>
                  <a:cubicBezTo>
                    <a:pt x="530" y="12"/>
                    <a:pt x="530" y="12"/>
                    <a:pt x="530" y="12"/>
                  </a:cubicBezTo>
                  <a:cubicBezTo>
                    <a:pt x="558" y="12"/>
                    <a:pt x="558" y="12"/>
                    <a:pt x="558" y="12"/>
                  </a:cubicBezTo>
                  <a:cubicBezTo>
                    <a:pt x="558" y="38"/>
                    <a:pt x="558" y="38"/>
                    <a:pt x="558" y="38"/>
                  </a:cubicBezTo>
                  <a:cubicBezTo>
                    <a:pt x="594" y="38"/>
                    <a:pt x="594" y="38"/>
                    <a:pt x="594" y="38"/>
                  </a:cubicBezTo>
                  <a:cubicBezTo>
                    <a:pt x="594" y="12"/>
                    <a:pt x="594" y="12"/>
                    <a:pt x="594" y="12"/>
                  </a:cubicBezTo>
                  <a:cubicBezTo>
                    <a:pt x="622" y="12"/>
                    <a:pt x="622" y="12"/>
                    <a:pt x="622" y="12"/>
                  </a:cubicBezTo>
                  <a:cubicBezTo>
                    <a:pt x="622" y="38"/>
                    <a:pt x="622" y="38"/>
                    <a:pt x="622" y="38"/>
                  </a:cubicBezTo>
                  <a:close/>
                  <a:moveTo>
                    <a:pt x="787" y="45"/>
                  </a:moveTo>
                  <a:cubicBezTo>
                    <a:pt x="787" y="73"/>
                    <a:pt x="768" y="89"/>
                    <a:pt x="738" y="89"/>
                  </a:cubicBezTo>
                  <a:cubicBezTo>
                    <a:pt x="718" y="89"/>
                    <a:pt x="718" y="89"/>
                    <a:pt x="718" y="89"/>
                  </a:cubicBezTo>
                  <a:cubicBezTo>
                    <a:pt x="718" y="132"/>
                    <a:pt x="718" y="132"/>
                    <a:pt x="718" y="132"/>
                  </a:cubicBezTo>
                  <a:cubicBezTo>
                    <a:pt x="689" y="132"/>
                    <a:pt x="689" y="132"/>
                    <a:pt x="689" y="132"/>
                  </a:cubicBezTo>
                  <a:cubicBezTo>
                    <a:pt x="689" y="0"/>
                    <a:pt x="689" y="0"/>
                    <a:pt x="689" y="0"/>
                  </a:cubicBezTo>
                  <a:cubicBezTo>
                    <a:pt x="738" y="0"/>
                    <a:pt x="738" y="0"/>
                    <a:pt x="738" y="0"/>
                  </a:cubicBezTo>
                  <a:cubicBezTo>
                    <a:pt x="768" y="0"/>
                    <a:pt x="787" y="16"/>
                    <a:pt x="787" y="45"/>
                  </a:cubicBezTo>
                  <a:close/>
                  <a:moveTo>
                    <a:pt x="736" y="65"/>
                  </a:moveTo>
                  <a:cubicBezTo>
                    <a:pt x="751" y="65"/>
                    <a:pt x="758" y="57"/>
                    <a:pt x="758" y="45"/>
                  </a:cubicBezTo>
                  <a:cubicBezTo>
                    <a:pt x="758" y="33"/>
                    <a:pt x="751" y="24"/>
                    <a:pt x="736" y="24"/>
                  </a:cubicBezTo>
                  <a:cubicBezTo>
                    <a:pt x="718" y="24"/>
                    <a:pt x="718" y="24"/>
                    <a:pt x="718" y="24"/>
                  </a:cubicBezTo>
                  <a:cubicBezTo>
                    <a:pt x="718" y="65"/>
                    <a:pt x="718" y="65"/>
                    <a:pt x="718" y="65"/>
                  </a:cubicBezTo>
                  <a:lnTo>
                    <a:pt x="736" y="65"/>
                  </a:lnTo>
                  <a:close/>
                  <a:moveTo>
                    <a:pt x="849" y="123"/>
                  </a:moveTo>
                  <a:cubicBezTo>
                    <a:pt x="843" y="130"/>
                    <a:pt x="834" y="134"/>
                    <a:pt x="824" y="134"/>
                  </a:cubicBezTo>
                  <a:cubicBezTo>
                    <a:pt x="806" y="134"/>
                    <a:pt x="791" y="122"/>
                    <a:pt x="791" y="103"/>
                  </a:cubicBezTo>
                  <a:cubicBezTo>
                    <a:pt x="791" y="84"/>
                    <a:pt x="806" y="72"/>
                    <a:pt x="827" y="72"/>
                  </a:cubicBezTo>
                  <a:cubicBezTo>
                    <a:pt x="834" y="72"/>
                    <a:pt x="841" y="73"/>
                    <a:pt x="848" y="75"/>
                  </a:cubicBezTo>
                  <a:cubicBezTo>
                    <a:pt x="848" y="73"/>
                    <a:pt x="848" y="73"/>
                    <a:pt x="848" y="73"/>
                  </a:cubicBezTo>
                  <a:cubicBezTo>
                    <a:pt x="848" y="63"/>
                    <a:pt x="842" y="59"/>
                    <a:pt x="827" y="59"/>
                  </a:cubicBezTo>
                  <a:cubicBezTo>
                    <a:pt x="818" y="59"/>
                    <a:pt x="809" y="62"/>
                    <a:pt x="801" y="66"/>
                  </a:cubicBezTo>
                  <a:cubicBezTo>
                    <a:pt x="800" y="66"/>
                    <a:pt x="800" y="66"/>
                    <a:pt x="800" y="66"/>
                  </a:cubicBezTo>
                  <a:cubicBezTo>
                    <a:pt x="800" y="44"/>
                    <a:pt x="800" y="44"/>
                    <a:pt x="800" y="44"/>
                  </a:cubicBezTo>
                  <a:cubicBezTo>
                    <a:pt x="807" y="40"/>
                    <a:pt x="820" y="36"/>
                    <a:pt x="832" y="36"/>
                  </a:cubicBezTo>
                  <a:cubicBezTo>
                    <a:pt x="860" y="36"/>
                    <a:pt x="876" y="49"/>
                    <a:pt x="876" y="73"/>
                  </a:cubicBezTo>
                  <a:cubicBezTo>
                    <a:pt x="876" y="132"/>
                    <a:pt x="876" y="132"/>
                    <a:pt x="876" y="132"/>
                  </a:cubicBezTo>
                  <a:cubicBezTo>
                    <a:pt x="849" y="132"/>
                    <a:pt x="849" y="132"/>
                    <a:pt x="849" y="132"/>
                  </a:cubicBezTo>
                  <a:cubicBezTo>
                    <a:pt x="849" y="123"/>
                    <a:pt x="849" y="123"/>
                    <a:pt x="849" y="123"/>
                  </a:cubicBezTo>
                  <a:close/>
                  <a:moveTo>
                    <a:pt x="848" y="102"/>
                  </a:moveTo>
                  <a:cubicBezTo>
                    <a:pt x="848" y="94"/>
                    <a:pt x="848" y="94"/>
                    <a:pt x="848" y="94"/>
                  </a:cubicBezTo>
                  <a:cubicBezTo>
                    <a:pt x="844" y="92"/>
                    <a:pt x="838" y="91"/>
                    <a:pt x="833" y="91"/>
                  </a:cubicBezTo>
                  <a:cubicBezTo>
                    <a:pt x="823" y="91"/>
                    <a:pt x="818" y="95"/>
                    <a:pt x="818" y="102"/>
                  </a:cubicBezTo>
                  <a:cubicBezTo>
                    <a:pt x="818" y="110"/>
                    <a:pt x="823" y="113"/>
                    <a:pt x="832" y="113"/>
                  </a:cubicBezTo>
                  <a:cubicBezTo>
                    <a:pt x="839" y="113"/>
                    <a:pt x="845" y="109"/>
                    <a:pt x="848" y="102"/>
                  </a:cubicBezTo>
                  <a:close/>
                  <a:moveTo>
                    <a:pt x="890" y="85"/>
                  </a:moveTo>
                  <a:cubicBezTo>
                    <a:pt x="890" y="55"/>
                    <a:pt x="911" y="36"/>
                    <a:pt x="939" y="36"/>
                  </a:cubicBezTo>
                  <a:cubicBezTo>
                    <a:pt x="949" y="36"/>
                    <a:pt x="958" y="38"/>
                    <a:pt x="965" y="43"/>
                  </a:cubicBezTo>
                  <a:cubicBezTo>
                    <a:pt x="965" y="67"/>
                    <a:pt x="965" y="67"/>
                    <a:pt x="965" y="67"/>
                  </a:cubicBezTo>
                  <a:cubicBezTo>
                    <a:pt x="964" y="67"/>
                    <a:pt x="964" y="67"/>
                    <a:pt x="964" y="67"/>
                  </a:cubicBezTo>
                  <a:cubicBezTo>
                    <a:pt x="958" y="62"/>
                    <a:pt x="951" y="60"/>
                    <a:pt x="943" y="60"/>
                  </a:cubicBezTo>
                  <a:cubicBezTo>
                    <a:pt x="929" y="60"/>
                    <a:pt x="918" y="69"/>
                    <a:pt x="918" y="85"/>
                  </a:cubicBezTo>
                  <a:cubicBezTo>
                    <a:pt x="918" y="101"/>
                    <a:pt x="929" y="110"/>
                    <a:pt x="943" y="110"/>
                  </a:cubicBezTo>
                  <a:cubicBezTo>
                    <a:pt x="951" y="110"/>
                    <a:pt x="958" y="108"/>
                    <a:pt x="964" y="103"/>
                  </a:cubicBezTo>
                  <a:cubicBezTo>
                    <a:pt x="965" y="103"/>
                    <a:pt x="965" y="103"/>
                    <a:pt x="965" y="103"/>
                  </a:cubicBezTo>
                  <a:cubicBezTo>
                    <a:pt x="965" y="127"/>
                    <a:pt x="965" y="127"/>
                    <a:pt x="965" y="127"/>
                  </a:cubicBezTo>
                  <a:cubicBezTo>
                    <a:pt x="958" y="132"/>
                    <a:pt x="949" y="134"/>
                    <a:pt x="939" y="134"/>
                  </a:cubicBezTo>
                  <a:cubicBezTo>
                    <a:pt x="911" y="134"/>
                    <a:pt x="890" y="115"/>
                    <a:pt x="890" y="85"/>
                  </a:cubicBezTo>
                  <a:close/>
                  <a:moveTo>
                    <a:pt x="1010" y="89"/>
                  </a:moveTo>
                  <a:cubicBezTo>
                    <a:pt x="1010" y="132"/>
                    <a:pt x="1010" y="132"/>
                    <a:pt x="1010" y="132"/>
                  </a:cubicBezTo>
                  <a:cubicBezTo>
                    <a:pt x="983" y="132"/>
                    <a:pt x="983" y="132"/>
                    <a:pt x="983" y="132"/>
                  </a:cubicBezTo>
                  <a:cubicBezTo>
                    <a:pt x="983" y="0"/>
                    <a:pt x="983" y="0"/>
                    <a:pt x="983" y="0"/>
                  </a:cubicBezTo>
                  <a:cubicBezTo>
                    <a:pt x="1010" y="0"/>
                    <a:pt x="1010" y="0"/>
                    <a:pt x="1010" y="0"/>
                  </a:cubicBezTo>
                  <a:cubicBezTo>
                    <a:pt x="1010" y="75"/>
                    <a:pt x="1010" y="75"/>
                    <a:pt x="1010" y="75"/>
                  </a:cubicBezTo>
                  <a:cubicBezTo>
                    <a:pt x="1039" y="38"/>
                    <a:pt x="1039" y="38"/>
                    <a:pt x="1039" y="38"/>
                  </a:cubicBezTo>
                  <a:cubicBezTo>
                    <a:pt x="1070" y="38"/>
                    <a:pt x="1070" y="38"/>
                    <a:pt x="1070" y="38"/>
                  </a:cubicBezTo>
                  <a:cubicBezTo>
                    <a:pt x="1070" y="39"/>
                    <a:pt x="1070" y="39"/>
                    <a:pt x="1070" y="39"/>
                  </a:cubicBezTo>
                  <a:cubicBezTo>
                    <a:pt x="1036" y="82"/>
                    <a:pt x="1036" y="82"/>
                    <a:pt x="1036" y="82"/>
                  </a:cubicBezTo>
                  <a:cubicBezTo>
                    <a:pt x="1070" y="131"/>
                    <a:pt x="1070" y="131"/>
                    <a:pt x="1070" y="131"/>
                  </a:cubicBezTo>
                  <a:cubicBezTo>
                    <a:pt x="1070" y="132"/>
                    <a:pt x="1070" y="132"/>
                    <a:pt x="1070" y="132"/>
                  </a:cubicBezTo>
                  <a:cubicBezTo>
                    <a:pt x="1038" y="132"/>
                    <a:pt x="1038" y="132"/>
                    <a:pt x="1038" y="132"/>
                  </a:cubicBezTo>
                  <a:lnTo>
                    <a:pt x="1010" y="89"/>
                  </a:lnTo>
                  <a:close/>
                  <a:moveTo>
                    <a:pt x="1133" y="123"/>
                  </a:moveTo>
                  <a:cubicBezTo>
                    <a:pt x="1127" y="130"/>
                    <a:pt x="1118" y="134"/>
                    <a:pt x="1108" y="134"/>
                  </a:cubicBezTo>
                  <a:cubicBezTo>
                    <a:pt x="1090" y="134"/>
                    <a:pt x="1075" y="122"/>
                    <a:pt x="1075" y="103"/>
                  </a:cubicBezTo>
                  <a:cubicBezTo>
                    <a:pt x="1075" y="84"/>
                    <a:pt x="1090" y="72"/>
                    <a:pt x="1112" y="72"/>
                  </a:cubicBezTo>
                  <a:cubicBezTo>
                    <a:pt x="1118" y="72"/>
                    <a:pt x="1125" y="73"/>
                    <a:pt x="1133" y="75"/>
                  </a:cubicBezTo>
                  <a:cubicBezTo>
                    <a:pt x="1133" y="73"/>
                    <a:pt x="1133" y="73"/>
                    <a:pt x="1133" y="73"/>
                  </a:cubicBezTo>
                  <a:cubicBezTo>
                    <a:pt x="1133" y="63"/>
                    <a:pt x="1127" y="59"/>
                    <a:pt x="1112" y="59"/>
                  </a:cubicBezTo>
                  <a:cubicBezTo>
                    <a:pt x="1102" y="59"/>
                    <a:pt x="1093" y="62"/>
                    <a:pt x="1086" y="66"/>
                  </a:cubicBezTo>
                  <a:cubicBezTo>
                    <a:pt x="1084" y="66"/>
                    <a:pt x="1084" y="66"/>
                    <a:pt x="1084" y="66"/>
                  </a:cubicBezTo>
                  <a:cubicBezTo>
                    <a:pt x="1084" y="44"/>
                    <a:pt x="1084" y="44"/>
                    <a:pt x="1084" y="44"/>
                  </a:cubicBezTo>
                  <a:cubicBezTo>
                    <a:pt x="1092" y="40"/>
                    <a:pt x="1104" y="36"/>
                    <a:pt x="1117" y="36"/>
                  </a:cubicBezTo>
                  <a:cubicBezTo>
                    <a:pt x="1145" y="36"/>
                    <a:pt x="1160" y="49"/>
                    <a:pt x="1160" y="73"/>
                  </a:cubicBezTo>
                  <a:cubicBezTo>
                    <a:pt x="1160" y="132"/>
                    <a:pt x="1160" y="132"/>
                    <a:pt x="1160" y="132"/>
                  </a:cubicBezTo>
                  <a:cubicBezTo>
                    <a:pt x="1133" y="132"/>
                    <a:pt x="1133" y="132"/>
                    <a:pt x="1133" y="132"/>
                  </a:cubicBezTo>
                  <a:cubicBezTo>
                    <a:pt x="1133" y="123"/>
                    <a:pt x="1133" y="123"/>
                    <a:pt x="1133" y="123"/>
                  </a:cubicBezTo>
                  <a:close/>
                  <a:moveTo>
                    <a:pt x="1133" y="102"/>
                  </a:moveTo>
                  <a:cubicBezTo>
                    <a:pt x="1133" y="94"/>
                    <a:pt x="1133" y="94"/>
                    <a:pt x="1133" y="94"/>
                  </a:cubicBezTo>
                  <a:cubicBezTo>
                    <a:pt x="1128" y="92"/>
                    <a:pt x="1123" y="91"/>
                    <a:pt x="1117" y="91"/>
                  </a:cubicBezTo>
                  <a:cubicBezTo>
                    <a:pt x="1108" y="91"/>
                    <a:pt x="1103" y="95"/>
                    <a:pt x="1103" y="102"/>
                  </a:cubicBezTo>
                  <a:cubicBezTo>
                    <a:pt x="1103" y="110"/>
                    <a:pt x="1108" y="113"/>
                    <a:pt x="1116" y="113"/>
                  </a:cubicBezTo>
                  <a:cubicBezTo>
                    <a:pt x="1124" y="113"/>
                    <a:pt x="1130" y="109"/>
                    <a:pt x="1133" y="102"/>
                  </a:cubicBezTo>
                  <a:close/>
                  <a:moveTo>
                    <a:pt x="1207" y="53"/>
                  </a:moveTo>
                  <a:cubicBezTo>
                    <a:pt x="1212" y="43"/>
                    <a:pt x="1220" y="37"/>
                    <a:pt x="1230" y="37"/>
                  </a:cubicBezTo>
                  <a:cubicBezTo>
                    <a:pt x="1234" y="37"/>
                    <a:pt x="1238" y="38"/>
                    <a:pt x="1239" y="39"/>
                  </a:cubicBezTo>
                  <a:cubicBezTo>
                    <a:pt x="1239" y="65"/>
                    <a:pt x="1239" y="65"/>
                    <a:pt x="1239" y="65"/>
                  </a:cubicBezTo>
                  <a:cubicBezTo>
                    <a:pt x="1238" y="65"/>
                    <a:pt x="1238" y="65"/>
                    <a:pt x="1238" y="65"/>
                  </a:cubicBezTo>
                  <a:cubicBezTo>
                    <a:pt x="1235" y="64"/>
                    <a:pt x="1231" y="63"/>
                    <a:pt x="1226" y="63"/>
                  </a:cubicBezTo>
                  <a:cubicBezTo>
                    <a:pt x="1217" y="63"/>
                    <a:pt x="1210" y="68"/>
                    <a:pt x="1208" y="78"/>
                  </a:cubicBezTo>
                  <a:cubicBezTo>
                    <a:pt x="1208" y="132"/>
                    <a:pt x="1208" y="132"/>
                    <a:pt x="1208" y="132"/>
                  </a:cubicBezTo>
                  <a:cubicBezTo>
                    <a:pt x="1180" y="132"/>
                    <a:pt x="1180" y="132"/>
                    <a:pt x="1180" y="132"/>
                  </a:cubicBezTo>
                  <a:cubicBezTo>
                    <a:pt x="1180" y="38"/>
                    <a:pt x="1180" y="38"/>
                    <a:pt x="1180" y="38"/>
                  </a:cubicBezTo>
                  <a:cubicBezTo>
                    <a:pt x="1207" y="38"/>
                    <a:pt x="1207" y="38"/>
                    <a:pt x="1207" y="38"/>
                  </a:cubicBezTo>
                  <a:cubicBezTo>
                    <a:pt x="1207" y="53"/>
                    <a:pt x="1207" y="53"/>
                    <a:pt x="1207" y="53"/>
                  </a:cubicBezTo>
                  <a:close/>
                  <a:moveTo>
                    <a:pt x="1314" y="122"/>
                  </a:moveTo>
                  <a:cubicBezTo>
                    <a:pt x="1308" y="130"/>
                    <a:pt x="1298" y="134"/>
                    <a:pt x="1286" y="134"/>
                  </a:cubicBezTo>
                  <a:cubicBezTo>
                    <a:pt x="1262" y="134"/>
                    <a:pt x="1246" y="112"/>
                    <a:pt x="1246" y="85"/>
                  </a:cubicBezTo>
                  <a:cubicBezTo>
                    <a:pt x="1246" y="58"/>
                    <a:pt x="1262" y="36"/>
                    <a:pt x="1286" y="36"/>
                  </a:cubicBezTo>
                  <a:cubicBezTo>
                    <a:pt x="1298" y="36"/>
                    <a:pt x="1307" y="40"/>
                    <a:pt x="1313" y="47"/>
                  </a:cubicBezTo>
                  <a:cubicBezTo>
                    <a:pt x="1313" y="0"/>
                    <a:pt x="1313" y="0"/>
                    <a:pt x="1313" y="0"/>
                  </a:cubicBezTo>
                  <a:cubicBezTo>
                    <a:pt x="1341" y="0"/>
                    <a:pt x="1341" y="0"/>
                    <a:pt x="1341" y="0"/>
                  </a:cubicBezTo>
                  <a:cubicBezTo>
                    <a:pt x="1341" y="132"/>
                    <a:pt x="1341" y="132"/>
                    <a:pt x="1341" y="132"/>
                  </a:cubicBezTo>
                  <a:cubicBezTo>
                    <a:pt x="1314" y="132"/>
                    <a:pt x="1314" y="132"/>
                    <a:pt x="1314" y="132"/>
                  </a:cubicBezTo>
                  <a:cubicBezTo>
                    <a:pt x="1314" y="122"/>
                    <a:pt x="1314" y="122"/>
                    <a:pt x="1314" y="122"/>
                  </a:cubicBezTo>
                  <a:close/>
                  <a:moveTo>
                    <a:pt x="1313" y="100"/>
                  </a:moveTo>
                  <a:cubicBezTo>
                    <a:pt x="1313" y="70"/>
                    <a:pt x="1313" y="70"/>
                    <a:pt x="1313" y="70"/>
                  </a:cubicBezTo>
                  <a:cubicBezTo>
                    <a:pt x="1308" y="63"/>
                    <a:pt x="1302" y="60"/>
                    <a:pt x="1295" y="60"/>
                  </a:cubicBezTo>
                  <a:cubicBezTo>
                    <a:pt x="1283" y="60"/>
                    <a:pt x="1275" y="69"/>
                    <a:pt x="1275" y="85"/>
                  </a:cubicBezTo>
                  <a:cubicBezTo>
                    <a:pt x="1275" y="101"/>
                    <a:pt x="1283" y="110"/>
                    <a:pt x="1295" y="110"/>
                  </a:cubicBezTo>
                  <a:cubicBezTo>
                    <a:pt x="1302" y="110"/>
                    <a:pt x="1308" y="107"/>
                    <a:pt x="1313" y="100"/>
                  </a:cubicBezTo>
                  <a:close/>
                  <a:moveTo>
                    <a:pt x="0" y="175"/>
                  </a:moveTo>
                  <a:cubicBezTo>
                    <a:pt x="81" y="175"/>
                    <a:pt x="81" y="175"/>
                    <a:pt x="81" y="175"/>
                  </a:cubicBezTo>
                  <a:cubicBezTo>
                    <a:pt x="81" y="191"/>
                    <a:pt x="81" y="191"/>
                    <a:pt x="81" y="191"/>
                  </a:cubicBezTo>
                  <a:cubicBezTo>
                    <a:pt x="18" y="191"/>
                    <a:pt x="18" y="191"/>
                    <a:pt x="18" y="191"/>
                  </a:cubicBezTo>
                  <a:cubicBezTo>
                    <a:pt x="18" y="231"/>
                    <a:pt x="18" y="231"/>
                    <a:pt x="18" y="231"/>
                  </a:cubicBezTo>
                  <a:cubicBezTo>
                    <a:pt x="75" y="231"/>
                    <a:pt x="75" y="231"/>
                    <a:pt x="75" y="231"/>
                  </a:cubicBezTo>
                  <a:cubicBezTo>
                    <a:pt x="75" y="247"/>
                    <a:pt x="75" y="247"/>
                    <a:pt x="75" y="247"/>
                  </a:cubicBezTo>
                  <a:cubicBezTo>
                    <a:pt x="18" y="247"/>
                    <a:pt x="18" y="247"/>
                    <a:pt x="18" y="247"/>
                  </a:cubicBezTo>
                  <a:cubicBezTo>
                    <a:pt x="18" y="291"/>
                    <a:pt x="18" y="291"/>
                    <a:pt x="18" y="291"/>
                  </a:cubicBezTo>
                  <a:cubicBezTo>
                    <a:pt x="81" y="291"/>
                    <a:pt x="81" y="291"/>
                    <a:pt x="81" y="291"/>
                  </a:cubicBezTo>
                  <a:cubicBezTo>
                    <a:pt x="81" y="307"/>
                    <a:pt x="81" y="307"/>
                    <a:pt x="81" y="307"/>
                  </a:cubicBezTo>
                  <a:cubicBezTo>
                    <a:pt x="0" y="307"/>
                    <a:pt x="0" y="307"/>
                    <a:pt x="0" y="307"/>
                  </a:cubicBezTo>
                  <a:lnTo>
                    <a:pt x="0" y="175"/>
                  </a:lnTo>
                  <a:close/>
                  <a:moveTo>
                    <a:pt x="149" y="212"/>
                  </a:moveTo>
                  <a:cubicBezTo>
                    <a:pt x="169" y="212"/>
                    <a:pt x="181" y="226"/>
                    <a:pt x="181" y="248"/>
                  </a:cubicBezTo>
                  <a:cubicBezTo>
                    <a:pt x="181" y="307"/>
                    <a:pt x="181" y="307"/>
                    <a:pt x="181" y="307"/>
                  </a:cubicBezTo>
                  <a:cubicBezTo>
                    <a:pt x="164" y="307"/>
                    <a:pt x="164" y="307"/>
                    <a:pt x="164" y="307"/>
                  </a:cubicBezTo>
                  <a:cubicBezTo>
                    <a:pt x="164" y="249"/>
                    <a:pt x="164" y="249"/>
                    <a:pt x="164" y="249"/>
                  </a:cubicBezTo>
                  <a:cubicBezTo>
                    <a:pt x="164" y="237"/>
                    <a:pt x="157" y="228"/>
                    <a:pt x="144" y="228"/>
                  </a:cubicBezTo>
                  <a:cubicBezTo>
                    <a:pt x="133" y="228"/>
                    <a:pt x="124" y="235"/>
                    <a:pt x="121" y="245"/>
                  </a:cubicBezTo>
                  <a:cubicBezTo>
                    <a:pt x="121" y="307"/>
                    <a:pt x="121" y="307"/>
                    <a:pt x="121" y="307"/>
                  </a:cubicBezTo>
                  <a:cubicBezTo>
                    <a:pt x="103" y="307"/>
                    <a:pt x="103" y="307"/>
                    <a:pt x="103" y="307"/>
                  </a:cubicBezTo>
                  <a:cubicBezTo>
                    <a:pt x="103" y="214"/>
                    <a:pt x="103" y="214"/>
                    <a:pt x="103" y="214"/>
                  </a:cubicBezTo>
                  <a:cubicBezTo>
                    <a:pt x="121" y="214"/>
                    <a:pt x="121" y="214"/>
                    <a:pt x="121" y="214"/>
                  </a:cubicBezTo>
                  <a:cubicBezTo>
                    <a:pt x="121" y="227"/>
                    <a:pt x="121" y="227"/>
                    <a:pt x="121" y="227"/>
                  </a:cubicBezTo>
                  <a:cubicBezTo>
                    <a:pt x="126" y="219"/>
                    <a:pt x="136" y="212"/>
                    <a:pt x="149" y="212"/>
                  </a:cubicBezTo>
                  <a:close/>
                  <a:moveTo>
                    <a:pt x="228" y="214"/>
                  </a:moveTo>
                  <a:cubicBezTo>
                    <a:pt x="252" y="214"/>
                    <a:pt x="252" y="214"/>
                    <a:pt x="252" y="214"/>
                  </a:cubicBezTo>
                  <a:cubicBezTo>
                    <a:pt x="252" y="229"/>
                    <a:pt x="252" y="229"/>
                    <a:pt x="252" y="229"/>
                  </a:cubicBezTo>
                  <a:cubicBezTo>
                    <a:pt x="228" y="229"/>
                    <a:pt x="228" y="229"/>
                    <a:pt x="228" y="229"/>
                  </a:cubicBezTo>
                  <a:cubicBezTo>
                    <a:pt x="228" y="279"/>
                    <a:pt x="228" y="279"/>
                    <a:pt x="228" y="279"/>
                  </a:cubicBezTo>
                  <a:cubicBezTo>
                    <a:pt x="228" y="289"/>
                    <a:pt x="234" y="293"/>
                    <a:pt x="243" y="293"/>
                  </a:cubicBezTo>
                  <a:cubicBezTo>
                    <a:pt x="246" y="293"/>
                    <a:pt x="249" y="293"/>
                    <a:pt x="251" y="292"/>
                  </a:cubicBezTo>
                  <a:cubicBezTo>
                    <a:pt x="252" y="292"/>
                    <a:pt x="252" y="292"/>
                    <a:pt x="252" y="292"/>
                  </a:cubicBezTo>
                  <a:cubicBezTo>
                    <a:pt x="252" y="307"/>
                    <a:pt x="252" y="307"/>
                    <a:pt x="252" y="307"/>
                  </a:cubicBezTo>
                  <a:cubicBezTo>
                    <a:pt x="249" y="308"/>
                    <a:pt x="246" y="309"/>
                    <a:pt x="241" y="309"/>
                  </a:cubicBezTo>
                  <a:cubicBezTo>
                    <a:pt x="219" y="309"/>
                    <a:pt x="211" y="299"/>
                    <a:pt x="211" y="281"/>
                  </a:cubicBezTo>
                  <a:cubicBezTo>
                    <a:pt x="211" y="229"/>
                    <a:pt x="211" y="229"/>
                    <a:pt x="211" y="229"/>
                  </a:cubicBezTo>
                  <a:cubicBezTo>
                    <a:pt x="195" y="229"/>
                    <a:pt x="195" y="229"/>
                    <a:pt x="195" y="229"/>
                  </a:cubicBezTo>
                  <a:cubicBezTo>
                    <a:pt x="195" y="214"/>
                    <a:pt x="195" y="214"/>
                    <a:pt x="195" y="214"/>
                  </a:cubicBezTo>
                  <a:cubicBezTo>
                    <a:pt x="211" y="214"/>
                    <a:pt x="211" y="214"/>
                    <a:pt x="211" y="214"/>
                  </a:cubicBezTo>
                  <a:cubicBezTo>
                    <a:pt x="211" y="189"/>
                    <a:pt x="211" y="189"/>
                    <a:pt x="211" y="189"/>
                  </a:cubicBezTo>
                  <a:cubicBezTo>
                    <a:pt x="228" y="189"/>
                    <a:pt x="228" y="189"/>
                    <a:pt x="228" y="189"/>
                  </a:cubicBezTo>
                  <a:lnTo>
                    <a:pt x="228" y="214"/>
                  </a:lnTo>
                  <a:close/>
                  <a:moveTo>
                    <a:pt x="309" y="309"/>
                  </a:moveTo>
                  <a:cubicBezTo>
                    <a:pt x="282" y="309"/>
                    <a:pt x="263" y="290"/>
                    <a:pt x="263" y="261"/>
                  </a:cubicBezTo>
                  <a:cubicBezTo>
                    <a:pt x="263" y="232"/>
                    <a:pt x="280" y="212"/>
                    <a:pt x="305" y="212"/>
                  </a:cubicBezTo>
                  <a:cubicBezTo>
                    <a:pt x="331" y="212"/>
                    <a:pt x="344" y="230"/>
                    <a:pt x="344" y="258"/>
                  </a:cubicBezTo>
                  <a:cubicBezTo>
                    <a:pt x="344" y="266"/>
                    <a:pt x="344" y="266"/>
                    <a:pt x="344" y="266"/>
                  </a:cubicBezTo>
                  <a:cubicBezTo>
                    <a:pt x="281" y="266"/>
                    <a:pt x="281" y="266"/>
                    <a:pt x="281" y="266"/>
                  </a:cubicBezTo>
                  <a:cubicBezTo>
                    <a:pt x="282" y="284"/>
                    <a:pt x="295" y="293"/>
                    <a:pt x="311" y="293"/>
                  </a:cubicBezTo>
                  <a:cubicBezTo>
                    <a:pt x="321" y="293"/>
                    <a:pt x="329" y="291"/>
                    <a:pt x="337" y="285"/>
                  </a:cubicBezTo>
                  <a:cubicBezTo>
                    <a:pt x="338" y="285"/>
                    <a:pt x="338" y="285"/>
                    <a:pt x="338" y="285"/>
                  </a:cubicBezTo>
                  <a:cubicBezTo>
                    <a:pt x="338" y="300"/>
                    <a:pt x="338" y="300"/>
                    <a:pt x="338" y="300"/>
                  </a:cubicBezTo>
                  <a:cubicBezTo>
                    <a:pt x="330" y="306"/>
                    <a:pt x="320" y="309"/>
                    <a:pt x="309" y="309"/>
                  </a:cubicBezTo>
                  <a:close/>
                  <a:moveTo>
                    <a:pt x="281" y="251"/>
                  </a:moveTo>
                  <a:cubicBezTo>
                    <a:pt x="327" y="251"/>
                    <a:pt x="327" y="251"/>
                    <a:pt x="327" y="251"/>
                  </a:cubicBezTo>
                  <a:cubicBezTo>
                    <a:pt x="327" y="237"/>
                    <a:pt x="320" y="227"/>
                    <a:pt x="306" y="227"/>
                  </a:cubicBezTo>
                  <a:cubicBezTo>
                    <a:pt x="292" y="227"/>
                    <a:pt x="284" y="237"/>
                    <a:pt x="281" y="251"/>
                  </a:cubicBezTo>
                  <a:close/>
                  <a:moveTo>
                    <a:pt x="382" y="228"/>
                  </a:moveTo>
                  <a:cubicBezTo>
                    <a:pt x="386" y="218"/>
                    <a:pt x="395" y="212"/>
                    <a:pt x="405" y="212"/>
                  </a:cubicBezTo>
                  <a:cubicBezTo>
                    <a:pt x="409" y="212"/>
                    <a:pt x="413" y="213"/>
                    <a:pt x="414" y="214"/>
                  </a:cubicBezTo>
                  <a:cubicBezTo>
                    <a:pt x="414" y="231"/>
                    <a:pt x="414" y="231"/>
                    <a:pt x="414" y="231"/>
                  </a:cubicBezTo>
                  <a:cubicBezTo>
                    <a:pt x="414" y="231"/>
                    <a:pt x="414" y="231"/>
                    <a:pt x="414" y="231"/>
                  </a:cubicBezTo>
                  <a:cubicBezTo>
                    <a:pt x="411" y="230"/>
                    <a:pt x="407" y="229"/>
                    <a:pt x="403" y="229"/>
                  </a:cubicBezTo>
                  <a:cubicBezTo>
                    <a:pt x="393" y="229"/>
                    <a:pt x="385" y="236"/>
                    <a:pt x="382" y="246"/>
                  </a:cubicBezTo>
                  <a:cubicBezTo>
                    <a:pt x="382" y="307"/>
                    <a:pt x="382" y="307"/>
                    <a:pt x="382" y="307"/>
                  </a:cubicBezTo>
                  <a:cubicBezTo>
                    <a:pt x="365" y="307"/>
                    <a:pt x="365" y="307"/>
                    <a:pt x="365" y="307"/>
                  </a:cubicBezTo>
                  <a:cubicBezTo>
                    <a:pt x="365" y="214"/>
                    <a:pt x="365" y="214"/>
                    <a:pt x="365" y="214"/>
                  </a:cubicBezTo>
                  <a:cubicBezTo>
                    <a:pt x="382" y="214"/>
                    <a:pt x="382" y="214"/>
                    <a:pt x="382" y="214"/>
                  </a:cubicBezTo>
                  <a:cubicBezTo>
                    <a:pt x="382" y="228"/>
                    <a:pt x="382" y="228"/>
                    <a:pt x="382" y="228"/>
                  </a:cubicBezTo>
                  <a:close/>
                  <a:moveTo>
                    <a:pt x="474" y="212"/>
                  </a:moveTo>
                  <a:cubicBezTo>
                    <a:pt x="502" y="212"/>
                    <a:pt x="516" y="235"/>
                    <a:pt x="516" y="260"/>
                  </a:cubicBezTo>
                  <a:cubicBezTo>
                    <a:pt x="516" y="286"/>
                    <a:pt x="502" y="309"/>
                    <a:pt x="474" y="309"/>
                  </a:cubicBezTo>
                  <a:cubicBezTo>
                    <a:pt x="463" y="309"/>
                    <a:pt x="453" y="303"/>
                    <a:pt x="448" y="296"/>
                  </a:cubicBezTo>
                  <a:cubicBezTo>
                    <a:pt x="448" y="342"/>
                    <a:pt x="448" y="342"/>
                    <a:pt x="448" y="342"/>
                  </a:cubicBezTo>
                  <a:cubicBezTo>
                    <a:pt x="430" y="342"/>
                    <a:pt x="430" y="342"/>
                    <a:pt x="430" y="342"/>
                  </a:cubicBezTo>
                  <a:cubicBezTo>
                    <a:pt x="430" y="214"/>
                    <a:pt x="430" y="214"/>
                    <a:pt x="430" y="214"/>
                  </a:cubicBezTo>
                  <a:cubicBezTo>
                    <a:pt x="448" y="214"/>
                    <a:pt x="448" y="214"/>
                    <a:pt x="448" y="214"/>
                  </a:cubicBezTo>
                  <a:cubicBezTo>
                    <a:pt x="448" y="224"/>
                    <a:pt x="448" y="224"/>
                    <a:pt x="448" y="224"/>
                  </a:cubicBezTo>
                  <a:cubicBezTo>
                    <a:pt x="453" y="218"/>
                    <a:pt x="463" y="212"/>
                    <a:pt x="474" y="212"/>
                  </a:cubicBezTo>
                  <a:close/>
                  <a:moveTo>
                    <a:pt x="471" y="293"/>
                  </a:moveTo>
                  <a:cubicBezTo>
                    <a:pt x="488" y="293"/>
                    <a:pt x="498" y="279"/>
                    <a:pt x="498" y="260"/>
                  </a:cubicBezTo>
                  <a:cubicBezTo>
                    <a:pt x="498" y="242"/>
                    <a:pt x="488" y="228"/>
                    <a:pt x="471" y="228"/>
                  </a:cubicBezTo>
                  <a:cubicBezTo>
                    <a:pt x="461" y="228"/>
                    <a:pt x="453" y="233"/>
                    <a:pt x="448" y="243"/>
                  </a:cubicBezTo>
                  <a:cubicBezTo>
                    <a:pt x="448" y="278"/>
                    <a:pt x="448" y="278"/>
                    <a:pt x="448" y="278"/>
                  </a:cubicBezTo>
                  <a:cubicBezTo>
                    <a:pt x="453" y="287"/>
                    <a:pt x="461" y="293"/>
                    <a:pt x="471" y="293"/>
                  </a:cubicBezTo>
                  <a:close/>
                  <a:moveTo>
                    <a:pt x="554" y="228"/>
                  </a:moveTo>
                  <a:cubicBezTo>
                    <a:pt x="558" y="218"/>
                    <a:pt x="567" y="212"/>
                    <a:pt x="577" y="212"/>
                  </a:cubicBezTo>
                  <a:cubicBezTo>
                    <a:pt x="581" y="212"/>
                    <a:pt x="585" y="213"/>
                    <a:pt x="587" y="214"/>
                  </a:cubicBezTo>
                  <a:cubicBezTo>
                    <a:pt x="587" y="231"/>
                    <a:pt x="587" y="231"/>
                    <a:pt x="587" y="231"/>
                  </a:cubicBezTo>
                  <a:cubicBezTo>
                    <a:pt x="586" y="231"/>
                    <a:pt x="586" y="231"/>
                    <a:pt x="586" y="231"/>
                  </a:cubicBezTo>
                  <a:cubicBezTo>
                    <a:pt x="583" y="230"/>
                    <a:pt x="579" y="229"/>
                    <a:pt x="575" y="229"/>
                  </a:cubicBezTo>
                  <a:cubicBezTo>
                    <a:pt x="565" y="229"/>
                    <a:pt x="557" y="236"/>
                    <a:pt x="554" y="246"/>
                  </a:cubicBezTo>
                  <a:cubicBezTo>
                    <a:pt x="554" y="307"/>
                    <a:pt x="554" y="307"/>
                    <a:pt x="554" y="307"/>
                  </a:cubicBezTo>
                  <a:cubicBezTo>
                    <a:pt x="537" y="307"/>
                    <a:pt x="537" y="307"/>
                    <a:pt x="537" y="307"/>
                  </a:cubicBezTo>
                  <a:cubicBezTo>
                    <a:pt x="537" y="214"/>
                    <a:pt x="537" y="214"/>
                    <a:pt x="537" y="214"/>
                  </a:cubicBezTo>
                  <a:cubicBezTo>
                    <a:pt x="554" y="214"/>
                    <a:pt x="554" y="214"/>
                    <a:pt x="554" y="214"/>
                  </a:cubicBezTo>
                  <a:cubicBezTo>
                    <a:pt x="554" y="228"/>
                    <a:pt x="554" y="228"/>
                    <a:pt x="554" y="228"/>
                  </a:cubicBezTo>
                  <a:close/>
                  <a:moveTo>
                    <a:pt x="612" y="176"/>
                  </a:moveTo>
                  <a:cubicBezTo>
                    <a:pt x="618" y="176"/>
                    <a:pt x="623" y="181"/>
                    <a:pt x="623" y="187"/>
                  </a:cubicBezTo>
                  <a:cubicBezTo>
                    <a:pt x="623" y="193"/>
                    <a:pt x="618" y="198"/>
                    <a:pt x="612" y="198"/>
                  </a:cubicBezTo>
                  <a:cubicBezTo>
                    <a:pt x="606" y="198"/>
                    <a:pt x="601" y="193"/>
                    <a:pt x="601" y="187"/>
                  </a:cubicBezTo>
                  <a:cubicBezTo>
                    <a:pt x="601" y="181"/>
                    <a:pt x="606" y="176"/>
                    <a:pt x="612" y="176"/>
                  </a:cubicBezTo>
                  <a:close/>
                  <a:moveTo>
                    <a:pt x="603" y="214"/>
                  </a:moveTo>
                  <a:cubicBezTo>
                    <a:pt x="621" y="214"/>
                    <a:pt x="621" y="214"/>
                    <a:pt x="621" y="214"/>
                  </a:cubicBezTo>
                  <a:cubicBezTo>
                    <a:pt x="621" y="307"/>
                    <a:pt x="621" y="307"/>
                    <a:pt x="621" y="307"/>
                  </a:cubicBezTo>
                  <a:cubicBezTo>
                    <a:pt x="603" y="307"/>
                    <a:pt x="603" y="307"/>
                    <a:pt x="603" y="307"/>
                  </a:cubicBezTo>
                  <a:lnTo>
                    <a:pt x="603" y="214"/>
                  </a:lnTo>
                  <a:close/>
                  <a:moveTo>
                    <a:pt x="683" y="252"/>
                  </a:moveTo>
                  <a:cubicBezTo>
                    <a:pt x="696" y="257"/>
                    <a:pt x="711" y="262"/>
                    <a:pt x="711" y="280"/>
                  </a:cubicBezTo>
                  <a:cubicBezTo>
                    <a:pt x="711" y="299"/>
                    <a:pt x="696" y="309"/>
                    <a:pt x="675" y="309"/>
                  </a:cubicBezTo>
                  <a:cubicBezTo>
                    <a:pt x="663" y="309"/>
                    <a:pt x="651" y="306"/>
                    <a:pt x="644" y="300"/>
                  </a:cubicBezTo>
                  <a:cubicBezTo>
                    <a:pt x="644" y="283"/>
                    <a:pt x="644" y="283"/>
                    <a:pt x="644" y="283"/>
                  </a:cubicBezTo>
                  <a:cubicBezTo>
                    <a:pt x="645" y="283"/>
                    <a:pt x="645" y="283"/>
                    <a:pt x="645" y="283"/>
                  </a:cubicBezTo>
                  <a:cubicBezTo>
                    <a:pt x="653" y="291"/>
                    <a:pt x="664" y="294"/>
                    <a:pt x="675" y="294"/>
                  </a:cubicBezTo>
                  <a:cubicBezTo>
                    <a:pt x="685" y="294"/>
                    <a:pt x="694" y="290"/>
                    <a:pt x="694" y="282"/>
                  </a:cubicBezTo>
                  <a:cubicBezTo>
                    <a:pt x="694" y="274"/>
                    <a:pt x="687" y="272"/>
                    <a:pt x="672" y="267"/>
                  </a:cubicBezTo>
                  <a:cubicBezTo>
                    <a:pt x="659" y="263"/>
                    <a:pt x="644" y="258"/>
                    <a:pt x="644" y="240"/>
                  </a:cubicBezTo>
                  <a:cubicBezTo>
                    <a:pt x="644" y="223"/>
                    <a:pt x="659" y="212"/>
                    <a:pt x="678" y="212"/>
                  </a:cubicBezTo>
                  <a:cubicBezTo>
                    <a:pt x="689" y="212"/>
                    <a:pt x="699" y="214"/>
                    <a:pt x="706" y="220"/>
                  </a:cubicBezTo>
                  <a:cubicBezTo>
                    <a:pt x="706" y="236"/>
                    <a:pt x="706" y="236"/>
                    <a:pt x="706" y="236"/>
                  </a:cubicBezTo>
                  <a:cubicBezTo>
                    <a:pt x="706" y="236"/>
                    <a:pt x="706" y="236"/>
                    <a:pt x="706" y="236"/>
                  </a:cubicBezTo>
                  <a:cubicBezTo>
                    <a:pt x="698" y="230"/>
                    <a:pt x="689" y="227"/>
                    <a:pt x="678" y="227"/>
                  </a:cubicBezTo>
                  <a:cubicBezTo>
                    <a:pt x="667" y="227"/>
                    <a:pt x="661" y="232"/>
                    <a:pt x="661" y="238"/>
                  </a:cubicBezTo>
                  <a:cubicBezTo>
                    <a:pt x="661" y="246"/>
                    <a:pt x="668" y="248"/>
                    <a:pt x="683" y="252"/>
                  </a:cubicBezTo>
                  <a:close/>
                  <a:moveTo>
                    <a:pt x="772" y="309"/>
                  </a:moveTo>
                  <a:cubicBezTo>
                    <a:pt x="745" y="309"/>
                    <a:pt x="726" y="290"/>
                    <a:pt x="726" y="261"/>
                  </a:cubicBezTo>
                  <a:cubicBezTo>
                    <a:pt x="726" y="232"/>
                    <a:pt x="744" y="212"/>
                    <a:pt x="769" y="212"/>
                  </a:cubicBezTo>
                  <a:cubicBezTo>
                    <a:pt x="794" y="212"/>
                    <a:pt x="807" y="230"/>
                    <a:pt x="807" y="258"/>
                  </a:cubicBezTo>
                  <a:cubicBezTo>
                    <a:pt x="807" y="266"/>
                    <a:pt x="807" y="266"/>
                    <a:pt x="807" y="266"/>
                  </a:cubicBezTo>
                  <a:cubicBezTo>
                    <a:pt x="744" y="266"/>
                    <a:pt x="744" y="266"/>
                    <a:pt x="744" y="266"/>
                  </a:cubicBezTo>
                  <a:cubicBezTo>
                    <a:pt x="746" y="284"/>
                    <a:pt x="758" y="293"/>
                    <a:pt x="774" y="293"/>
                  </a:cubicBezTo>
                  <a:cubicBezTo>
                    <a:pt x="785" y="293"/>
                    <a:pt x="792" y="291"/>
                    <a:pt x="800" y="285"/>
                  </a:cubicBezTo>
                  <a:cubicBezTo>
                    <a:pt x="801" y="285"/>
                    <a:pt x="801" y="285"/>
                    <a:pt x="801" y="285"/>
                  </a:cubicBezTo>
                  <a:cubicBezTo>
                    <a:pt x="801" y="300"/>
                    <a:pt x="801" y="300"/>
                    <a:pt x="801" y="300"/>
                  </a:cubicBezTo>
                  <a:cubicBezTo>
                    <a:pt x="793" y="306"/>
                    <a:pt x="783" y="309"/>
                    <a:pt x="772" y="309"/>
                  </a:cubicBezTo>
                  <a:close/>
                  <a:moveTo>
                    <a:pt x="744" y="251"/>
                  </a:moveTo>
                  <a:cubicBezTo>
                    <a:pt x="791" y="251"/>
                    <a:pt x="791" y="251"/>
                    <a:pt x="791" y="251"/>
                  </a:cubicBezTo>
                  <a:cubicBezTo>
                    <a:pt x="790" y="237"/>
                    <a:pt x="783" y="227"/>
                    <a:pt x="769" y="227"/>
                  </a:cubicBezTo>
                  <a:cubicBezTo>
                    <a:pt x="756" y="227"/>
                    <a:pt x="747" y="237"/>
                    <a:pt x="744" y="2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800"/>
            </a:p>
          </p:txBody>
        </p:sp>
      </p:grpSp>
    </p:spTree>
    <p:extLst>
      <p:ext uri="{BB962C8B-B14F-4D97-AF65-F5344CB8AC3E}">
        <p14:creationId xmlns:p14="http://schemas.microsoft.com/office/powerpoint/2010/main" val="706840125"/>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Title Slide with Name">
    <p:spTree>
      <p:nvGrpSpPr>
        <p:cNvPr id="1" name=""/>
        <p:cNvGrpSpPr/>
        <p:nvPr/>
      </p:nvGrpSpPr>
      <p:grpSpPr>
        <a:xfrm>
          <a:off x="0" y="0"/>
          <a:ext cx="0" cy="0"/>
          <a:chOff x="0" y="0"/>
          <a:chExt cx="0" cy="0"/>
        </a:xfrm>
      </p:grpSpPr>
      <p:grpSp>
        <p:nvGrpSpPr>
          <p:cNvPr id="9" name="Group 8"/>
          <p:cNvGrpSpPr/>
          <p:nvPr/>
        </p:nvGrpSpPr>
        <p:grpSpPr>
          <a:xfrm>
            <a:off x="606425" y="456998"/>
            <a:ext cx="4036201" cy="1219403"/>
            <a:chOff x="3578225" y="1146175"/>
            <a:chExt cx="5038725" cy="2111375"/>
          </a:xfrm>
        </p:grpSpPr>
        <p:sp>
          <p:nvSpPr>
            <p:cNvPr id="13" name="Freeform 5"/>
            <p:cNvSpPr>
              <a:spLocks noEditPoints="1"/>
            </p:cNvSpPr>
            <p:nvPr/>
          </p:nvSpPr>
          <p:spPr bwMode="auto">
            <a:xfrm>
              <a:off x="3578225" y="1146175"/>
              <a:ext cx="1725613" cy="498475"/>
            </a:xfrm>
            <a:custGeom>
              <a:avLst/>
              <a:gdLst>
                <a:gd name="T0" fmla="*/ 0 w 1087"/>
                <a:gd name="T1" fmla="*/ 0 h 314"/>
                <a:gd name="T2" fmla="*/ 0 w 1087"/>
                <a:gd name="T3" fmla="*/ 314 h 314"/>
                <a:gd name="T4" fmla="*/ 0 w 1087"/>
                <a:gd name="T5" fmla="*/ 314 h 314"/>
                <a:gd name="T6" fmla="*/ 1087 w 1087"/>
                <a:gd name="T7" fmla="*/ 314 h 314"/>
                <a:gd name="T8" fmla="*/ 1087 w 1087"/>
                <a:gd name="T9" fmla="*/ 0 h 314"/>
                <a:gd name="T10" fmla="*/ 0 w 1087"/>
                <a:gd name="T11" fmla="*/ 0 h 314"/>
                <a:gd name="T12" fmla="*/ 1018 w 1087"/>
                <a:gd name="T13" fmla="*/ 245 h 314"/>
                <a:gd name="T14" fmla="*/ 69 w 1087"/>
                <a:gd name="T15" fmla="*/ 245 h 314"/>
                <a:gd name="T16" fmla="*/ 69 w 1087"/>
                <a:gd name="T17" fmla="*/ 69 h 314"/>
                <a:gd name="T18" fmla="*/ 1018 w 1087"/>
                <a:gd name="T19" fmla="*/ 69 h 314"/>
                <a:gd name="T20" fmla="*/ 1018 w 1087"/>
                <a:gd name="T21" fmla="*/ 245 h 314"/>
                <a:gd name="T22" fmla="*/ 1018 w 1087"/>
                <a:gd name="T23" fmla="*/ 245 h 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87" h="314">
                  <a:moveTo>
                    <a:pt x="0" y="0"/>
                  </a:moveTo>
                  <a:lnTo>
                    <a:pt x="0" y="314"/>
                  </a:lnTo>
                  <a:lnTo>
                    <a:pt x="0" y="314"/>
                  </a:lnTo>
                  <a:lnTo>
                    <a:pt x="1087" y="314"/>
                  </a:lnTo>
                  <a:lnTo>
                    <a:pt x="1087" y="0"/>
                  </a:lnTo>
                  <a:lnTo>
                    <a:pt x="0" y="0"/>
                  </a:lnTo>
                  <a:close/>
                  <a:moveTo>
                    <a:pt x="1018" y="245"/>
                  </a:moveTo>
                  <a:lnTo>
                    <a:pt x="69" y="245"/>
                  </a:lnTo>
                  <a:lnTo>
                    <a:pt x="69" y="69"/>
                  </a:lnTo>
                  <a:lnTo>
                    <a:pt x="1018" y="69"/>
                  </a:lnTo>
                  <a:lnTo>
                    <a:pt x="1018" y="245"/>
                  </a:lnTo>
                  <a:lnTo>
                    <a:pt x="1018" y="245"/>
                  </a:lnTo>
                  <a:close/>
                </a:path>
              </a:pathLst>
            </a:custGeom>
            <a:solidFill>
              <a:srgbClr val="00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800"/>
            </a:p>
          </p:txBody>
        </p:sp>
        <p:sp>
          <p:nvSpPr>
            <p:cNvPr id="14" name="Freeform 6"/>
            <p:cNvSpPr>
              <a:spLocks noEditPoints="1"/>
            </p:cNvSpPr>
            <p:nvPr/>
          </p:nvSpPr>
          <p:spPr bwMode="auto">
            <a:xfrm>
              <a:off x="3578225" y="1968500"/>
              <a:ext cx="5038725" cy="1289050"/>
            </a:xfrm>
            <a:custGeom>
              <a:avLst/>
              <a:gdLst>
                <a:gd name="T0" fmla="*/ 80 w 1341"/>
                <a:gd name="T1" fmla="*/ 52 h 342"/>
                <a:gd name="T2" fmla="*/ 29 w 1341"/>
                <a:gd name="T3" fmla="*/ 77 h 342"/>
                <a:gd name="T4" fmla="*/ 212 w 1341"/>
                <a:gd name="T5" fmla="*/ 93 h 342"/>
                <a:gd name="T6" fmla="*/ 174 w 1341"/>
                <a:gd name="T7" fmla="*/ 134 h 342"/>
                <a:gd name="T8" fmla="*/ 272 w 1341"/>
                <a:gd name="T9" fmla="*/ 132 h 342"/>
                <a:gd name="T10" fmla="*/ 276 w 1341"/>
                <a:gd name="T11" fmla="*/ 38 h 342"/>
                <a:gd name="T12" fmla="*/ 327 w 1341"/>
                <a:gd name="T13" fmla="*/ 132 h 342"/>
                <a:gd name="T14" fmla="*/ 398 w 1341"/>
                <a:gd name="T15" fmla="*/ 0 h 342"/>
                <a:gd name="T16" fmla="*/ 402 w 1341"/>
                <a:gd name="T17" fmla="*/ 134 h 342"/>
                <a:gd name="T18" fmla="*/ 448 w 1341"/>
                <a:gd name="T19" fmla="*/ 93 h 342"/>
                <a:gd name="T20" fmla="*/ 448 w 1341"/>
                <a:gd name="T21" fmla="*/ 74 h 342"/>
                <a:gd name="T22" fmla="*/ 642 w 1341"/>
                <a:gd name="T23" fmla="*/ 60 h 342"/>
                <a:gd name="T24" fmla="*/ 642 w 1341"/>
                <a:gd name="T25" fmla="*/ 131 h 342"/>
                <a:gd name="T26" fmla="*/ 570 w 1341"/>
                <a:gd name="T27" fmla="*/ 111 h 342"/>
                <a:gd name="T28" fmla="*/ 530 w 1341"/>
                <a:gd name="T29" fmla="*/ 60 h 342"/>
                <a:gd name="T30" fmla="*/ 558 w 1341"/>
                <a:gd name="T31" fmla="*/ 38 h 342"/>
                <a:gd name="T32" fmla="*/ 738 w 1341"/>
                <a:gd name="T33" fmla="*/ 89 h 342"/>
                <a:gd name="T34" fmla="*/ 787 w 1341"/>
                <a:gd name="T35" fmla="*/ 45 h 342"/>
                <a:gd name="T36" fmla="*/ 736 w 1341"/>
                <a:gd name="T37" fmla="*/ 65 h 342"/>
                <a:gd name="T38" fmla="*/ 848 w 1341"/>
                <a:gd name="T39" fmla="*/ 73 h 342"/>
                <a:gd name="T40" fmla="*/ 876 w 1341"/>
                <a:gd name="T41" fmla="*/ 73 h 342"/>
                <a:gd name="T42" fmla="*/ 833 w 1341"/>
                <a:gd name="T43" fmla="*/ 91 h 342"/>
                <a:gd name="T44" fmla="*/ 965 w 1341"/>
                <a:gd name="T45" fmla="*/ 43 h 342"/>
                <a:gd name="T46" fmla="*/ 964 w 1341"/>
                <a:gd name="T47" fmla="*/ 103 h 342"/>
                <a:gd name="T48" fmla="*/ 1010 w 1341"/>
                <a:gd name="T49" fmla="*/ 132 h 342"/>
                <a:gd name="T50" fmla="*/ 1070 w 1341"/>
                <a:gd name="T51" fmla="*/ 38 h 342"/>
                <a:gd name="T52" fmla="*/ 1010 w 1341"/>
                <a:gd name="T53" fmla="*/ 89 h 342"/>
                <a:gd name="T54" fmla="*/ 1133 w 1341"/>
                <a:gd name="T55" fmla="*/ 73 h 342"/>
                <a:gd name="T56" fmla="*/ 1160 w 1341"/>
                <a:gd name="T57" fmla="*/ 73 h 342"/>
                <a:gd name="T58" fmla="*/ 1117 w 1341"/>
                <a:gd name="T59" fmla="*/ 91 h 342"/>
                <a:gd name="T60" fmla="*/ 1239 w 1341"/>
                <a:gd name="T61" fmla="*/ 39 h 342"/>
                <a:gd name="T62" fmla="*/ 1180 w 1341"/>
                <a:gd name="T63" fmla="*/ 132 h 342"/>
                <a:gd name="T64" fmla="*/ 1246 w 1341"/>
                <a:gd name="T65" fmla="*/ 85 h 342"/>
                <a:gd name="T66" fmla="*/ 1314 w 1341"/>
                <a:gd name="T67" fmla="*/ 132 h 342"/>
                <a:gd name="T68" fmla="*/ 1295 w 1341"/>
                <a:gd name="T69" fmla="*/ 110 h 342"/>
                <a:gd name="T70" fmla="*/ 18 w 1341"/>
                <a:gd name="T71" fmla="*/ 231 h 342"/>
                <a:gd name="T72" fmla="*/ 81 w 1341"/>
                <a:gd name="T73" fmla="*/ 307 h 342"/>
                <a:gd name="T74" fmla="*/ 164 w 1341"/>
                <a:gd name="T75" fmla="*/ 307 h 342"/>
                <a:gd name="T76" fmla="*/ 103 w 1341"/>
                <a:gd name="T77" fmla="*/ 214 h 342"/>
                <a:gd name="T78" fmla="*/ 252 w 1341"/>
                <a:gd name="T79" fmla="*/ 229 h 342"/>
                <a:gd name="T80" fmla="*/ 252 w 1341"/>
                <a:gd name="T81" fmla="*/ 307 h 342"/>
                <a:gd name="T82" fmla="*/ 211 w 1341"/>
                <a:gd name="T83" fmla="*/ 214 h 342"/>
                <a:gd name="T84" fmla="*/ 305 w 1341"/>
                <a:gd name="T85" fmla="*/ 212 h 342"/>
                <a:gd name="T86" fmla="*/ 338 w 1341"/>
                <a:gd name="T87" fmla="*/ 285 h 342"/>
                <a:gd name="T88" fmla="*/ 281 w 1341"/>
                <a:gd name="T89" fmla="*/ 251 h 342"/>
                <a:gd name="T90" fmla="*/ 403 w 1341"/>
                <a:gd name="T91" fmla="*/ 229 h 342"/>
                <a:gd name="T92" fmla="*/ 382 w 1341"/>
                <a:gd name="T93" fmla="*/ 228 h 342"/>
                <a:gd name="T94" fmla="*/ 430 w 1341"/>
                <a:gd name="T95" fmla="*/ 342 h 342"/>
                <a:gd name="T96" fmla="*/ 498 w 1341"/>
                <a:gd name="T97" fmla="*/ 260 h 342"/>
                <a:gd name="T98" fmla="*/ 577 w 1341"/>
                <a:gd name="T99" fmla="*/ 212 h 342"/>
                <a:gd name="T100" fmla="*/ 554 w 1341"/>
                <a:gd name="T101" fmla="*/ 307 h 342"/>
                <a:gd name="T102" fmla="*/ 623 w 1341"/>
                <a:gd name="T103" fmla="*/ 187 h 342"/>
                <a:gd name="T104" fmla="*/ 621 w 1341"/>
                <a:gd name="T105" fmla="*/ 307 h 342"/>
                <a:gd name="T106" fmla="*/ 644 w 1341"/>
                <a:gd name="T107" fmla="*/ 300 h 342"/>
                <a:gd name="T108" fmla="*/ 644 w 1341"/>
                <a:gd name="T109" fmla="*/ 240 h 342"/>
                <a:gd name="T110" fmla="*/ 661 w 1341"/>
                <a:gd name="T111" fmla="*/ 238 h 342"/>
                <a:gd name="T112" fmla="*/ 807 w 1341"/>
                <a:gd name="T113" fmla="*/ 266 h 342"/>
                <a:gd name="T114" fmla="*/ 772 w 1341"/>
                <a:gd name="T115" fmla="*/ 309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341" h="342">
                  <a:moveTo>
                    <a:pt x="29" y="132"/>
                  </a:moveTo>
                  <a:cubicBezTo>
                    <a:pt x="0" y="132"/>
                    <a:pt x="0" y="132"/>
                    <a:pt x="0" y="132"/>
                  </a:cubicBezTo>
                  <a:cubicBezTo>
                    <a:pt x="0" y="0"/>
                    <a:pt x="0" y="0"/>
                    <a:pt x="0" y="0"/>
                  </a:cubicBezTo>
                  <a:cubicBezTo>
                    <a:pt x="29" y="0"/>
                    <a:pt x="29" y="0"/>
                    <a:pt x="29" y="0"/>
                  </a:cubicBezTo>
                  <a:cubicBezTo>
                    <a:pt x="29" y="52"/>
                    <a:pt x="29" y="52"/>
                    <a:pt x="29" y="52"/>
                  </a:cubicBezTo>
                  <a:cubicBezTo>
                    <a:pt x="80" y="52"/>
                    <a:pt x="80" y="52"/>
                    <a:pt x="80" y="52"/>
                  </a:cubicBezTo>
                  <a:cubicBezTo>
                    <a:pt x="80" y="0"/>
                    <a:pt x="80" y="0"/>
                    <a:pt x="80" y="0"/>
                  </a:cubicBezTo>
                  <a:cubicBezTo>
                    <a:pt x="109" y="0"/>
                    <a:pt x="109" y="0"/>
                    <a:pt x="109" y="0"/>
                  </a:cubicBezTo>
                  <a:cubicBezTo>
                    <a:pt x="109" y="132"/>
                    <a:pt x="109" y="132"/>
                    <a:pt x="109" y="132"/>
                  </a:cubicBezTo>
                  <a:cubicBezTo>
                    <a:pt x="80" y="132"/>
                    <a:pt x="80" y="132"/>
                    <a:pt x="80" y="132"/>
                  </a:cubicBezTo>
                  <a:cubicBezTo>
                    <a:pt x="80" y="77"/>
                    <a:pt x="80" y="77"/>
                    <a:pt x="80" y="77"/>
                  </a:cubicBezTo>
                  <a:cubicBezTo>
                    <a:pt x="29" y="77"/>
                    <a:pt x="29" y="77"/>
                    <a:pt x="29" y="77"/>
                  </a:cubicBezTo>
                  <a:lnTo>
                    <a:pt x="29" y="132"/>
                  </a:lnTo>
                  <a:close/>
                  <a:moveTo>
                    <a:pt x="174" y="134"/>
                  </a:moveTo>
                  <a:cubicBezTo>
                    <a:pt x="145" y="134"/>
                    <a:pt x="125" y="116"/>
                    <a:pt x="125" y="85"/>
                  </a:cubicBezTo>
                  <a:cubicBezTo>
                    <a:pt x="125" y="56"/>
                    <a:pt x="144" y="36"/>
                    <a:pt x="170" y="36"/>
                  </a:cubicBezTo>
                  <a:cubicBezTo>
                    <a:pt x="198" y="36"/>
                    <a:pt x="212" y="55"/>
                    <a:pt x="212" y="83"/>
                  </a:cubicBezTo>
                  <a:cubicBezTo>
                    <a:pt x="212" y="93"/>
                    <a:pt x="212" y="93"/>
                    <a:pt x="212" y="93"/>
                  </a:cubicBezTo>
                  <a:cubicBezTo>
                    <a:pt x="152" y="93"/>
                    <a:pt x="152" y="93"/>
                    <a:pt x="152" y="93"/>
                  </a:cubicBezTo>
                  <a:cubicBezTo>
                    <a:pt x="155" y="108"/>
                    <a:pt x="167" y="112"/>
                    <a:pt x="178" y="112"/>
                  </a:cubicBezTo>
                  <a:cubicBezTo>
                    <a:pt x="188" y="112"/>
                    <a:pt x="195" y="110"/>
                    <a:pt x="204" y="104"/>
                  </a:cubicBezTo>
                  <a:cubicBezTo>
                    <a:pt x="205" y="104"/>
                    <a:pt x="205" y="104"/>
                    <a:pt x="205" y="104"/>
                  </a:cubicBezTo>
                  <a:cubicBezTo>
                    <a:pt x="205" y="126"/>
                    <a:pt x="205" y="126"/>
                    <a:pt x="205" y="126"/>
                  </a:cubicBezTo>
                  <a:cubicBezTo>
                    <a:pt x="198" y="131"/>
                    <a:pt x="187" y="134"/>
                    <a:pt x="174" y="134"/>
                  </a:cubicBezTo>
                  <a:close/>
                  <a:moveTo>
                    <a:pt x="152" y="74"/>
                  </a:moveTo>
                  <a:cubicBezTo>
                    <a:pt x="186" y="74"/>
                    <a:pt x="186" y="74"/>
                    <a:pt x="186" y="74"/>
                  </a:cubicBezTo>
                  <a:cubicBezTo>
                    <a:pt x="186" y="64"/>
                    <a:pt x="182" y="58"/>
                    <a:pt x="170" y="58"/>
                  </a:cubicBezTo>
                  <a:cubicBezTo>
                    <a:pt x="162" y="58"/>
                    <a:pt x="155" y="61"/>
                    <a:pt x="152" y="74"/>
                  </a:cubicBezTo>
                  <a:close/>
                  <a:moveTo>
                    <a:pt x="287" y="77"/>
                  </a:moveTo>
                  <a:cubicBezTo>
                    <a:pt x="272" y="132"/>
                    <a:pt x="272" y="132"/>
                    <a:pt x="272" y="132"/>
                  </a:cubicBezTo>
                  <a:cubicBezTo>
                    <a:pt x="247" y="132"/>
                    <a:pt x="247" y="132"/>
                    <a:pt x="247" y="132"/>
                  </a:cubicBezTo>
                  <a:cubicBezTo>
                    <a:pt x="218" y="39"/>
                    <a:pt x="218" y="39"/>
                    <a:pt x="218" y="39"/>
                  </a:cubicBezTo>
                  <a:cubicBezTo>
                    <a:pt x="218" y="38"/>
                    <a:pt x="218" y="38"/>
                    <a:pt x="218" y="38"/>
                  </a:cubicBezTo>
                  <a:cubicBezTo>
                    <a:pt x="246" y="38"/>
                    <a:pt x="246" y="38"/>
                    <a:pt x="246" y="38"/>
                  </a:cubicBezTo>
                  <a:cubicBezTo>
                    <a:pt x="261" y="93"/>
                    <a:pt x="261" y="93"/>
                    <a:pt x="261" y="93"/>
                  </a:cubicBezTo>
                  <a:cubicBezTo>
                    <a:pt x="276" y="38"/>
                    <a:pt x="276" y="38"/>
                    <a:pt x="276" y="38"/>
                  </a:cubicBezTo>
                  <a:cubicBezTo>
                    <a:pt x="298" y="38"/>
                    <a:pt x="298" y="38"/>
                    <a:pt x="298" y="38"/>
                  </a:cubicBezTo>
                  <a:cubicBezTo>
                    <a:pt x="313" y="93"/>
                    <a:pt x="313" y="93"/>
                    <a:pt x="313" y="93"/>
                  </a:cubicBezTo>
                  <a:cubicBezTo>
                    <a:pt x="329" y="38"/>
                    <a:pt x="329" y="38"/>
                    <a:pt x="329" y="38"/>
                  </a:cubicBezTo>
                  <a:cubicBezTo>
                    <a:pt x="355" y="38"/>
                    <a:pt x="355" y="38"/>
                    <a:pt x="355" y="38"/>
                  </a:cubicBezTo>
                  <a:cubicBezTo>
                    <a:pt x="355" y="39"/>
                    <a:pt x="355" y="39"/>
                    <a:pt x="355" y="39"/>
                  </a:cubicBezTo>
                  <a:cubicBezTo>
                    <a:pt x="327" y="132"/>
                    <a:pt x="327" y="132"/>
                    <a:pt x="327" y="132"/>
                  </a:cubicBezTo>
                  <a:cubicBezTo>
                    <a:pt x="302" y="132"/>
                    <a:pt x="302" y="132"/>
                    <a:pt x="302" y="132"/>
                  </a:cubicBezTo>
                  <a:lnTo>
                    <a:pt x="287" y="77"/>
                  </a:lnTo>
                  <a:close/>
                  <a:moveTo>
                    <a:pt x="402" y="134"/>
                  </a:moveTo>
                  <a:cubicBezTo>
                    <a:pt x="379" y="134"/>
                    <a:pt x="370" y="125"/>
                    <a:pt x="370" y="104"/>
                  </a:cubicBezTo>
                  <a:cubicBezTo>
                    <a:pt x="370" y="0"/>
                    <a:pt x="370" y="0"/>
                    <a:pt x="370" y="0"/>
                  </a:cubicBezTo>
                  <a:cubicBezTo>
                    <a:pt x="398" y="0"/>
                    <a:pt x="398" y="0"/>
                    <a:pt x="398" y="0"/>
                  </a:cubicBezTo>
                  <a:cubicBezTo>
                    <a:pt x="398" y="102"/>
                    <a:pt x="398" y="102"/>
                    <a:pt x="398" y="102"/>
                  </a:cubicBezTo>
                  <a:cubicBezTo>
                    <a:pt x="398" y="108"/>
                    <a:pt x="400" y="111"/>
                    <a:pt x="406" y="111"/>
                  </a:cubicBezTo>
                  <a:cubicBezTo>
                    <a:pt x="408" y="111"/>
                    <a:pt x="410" y="110"/>
                    <a:pt x="412" y="109"/>
                  </a:cubicBezTo>
                  <a:cubicBezTo>
                    <a:pt x="413" y="109"/>
                    <a:pt x="413" y="109"/>
                    <a:pt x="413" y="109"/>
                  </a:cubicBezTo>
                  <a:cubicBezTo>
                    <a:pt x="413" y="132"/>
                    <a:pt x="413" y="132"/>
                    <a:pt x="413" y="132"/>
                  </a:cubicBezTo>
                  <a:cubicBezTo>
                    <a:pt x="410" y="133"/>
                    <a:pt x="406" y="134"/>
                    <a:pt x="402" y="134"/>
                  </a:cubicBezTo>
                  <a:close/>
                  <a:moveTo>
                    <a:pt x="469" y="134"/>
                  </a:moveTo>
                  <a:cubicBezTo>
                    <a:pt x="440" y="134"/>
                    <a:pt x="420" y="116"/>
                    <a:pt x="420" y="85"/>
                  </a:cubicBezTo>
                  <a:cubicBezTo>
                    <a:pt x="420" y="56"/>
                    <a:pt x="440" y="36"/>
                    <a:pt x="465" y="36"/>
                  </a:cubicBezTo>
                  <a:cubicBezTo>
                    <a:pt x="494" y="36"/>
                    <a:pt x="507" y="55"/>
                    <a:pt x="507" y="83"/>
                  </a:cubicBezTo>
                  <a:cubicBezTo>
                    <a:pt x="507" y="93"/>
                    <a:pt x="507" y="93"/>
                    <a:pt x="507" y="93"/>
                  </a:cubicBezTo>
                  <a:cubicBezTo>
                    <a:pt x="448" y="93"/>
                    <a:pt x="448" y="93"/>
                    <a:pt x="448" y="93"/>
                  </a:cubicBezTo>
                  <a:cubicBezTo>
                    <a:pt x="451" y="108"/>
                    <a:pt x="462" y="112"/>
                    <a:pt x="474" y="112"/>
                  </a:cubicBezTo>
                  <a:cubicBezTo>
                    <a:pt x="484" y="112"/>
                    <a:pt x="491" y="110"/>
                    <a:pt x="500" y="104"/>
                  </a:cubicBezTo>
                  <a:cubicBezTo>
                    <a:pt x="501" y="104"/>
                    <a:pt x="501" y="104"/>
                    <a:pt x="501" y="104"/>
                  </a:cubicBezTo>
                  <a:cubicBezTo>
                    <a:pt x="501" y="126"/>
                    <a:pt x="501" y="126"/>
                    <a:pt x="501" y="126"/>
                  </a:cubicBezTo>
                  <a:cubicBezTo>
                    <a:pt x="493" y="131"/>
                    <a:pt x="482" y="134"/>
                    <a:pt x="469" y="134"/>
                  </a:cubicBezTo>
                  <a:close/>
                  <a:moveTo>
                    <a:pt x="448" y="74"/>
                  </a:moveTo>
                  <a:cubicBezTo>
                    <a:pt x="482" y="74"/>
                    <a:pt x="482" y="74"/>
                    <a:pt x="482" y="74"/>
                  </a:cubicBezTo>
                  <a:cubicBezTo>
                    <a:pt x="481" y="64"/>
                    <a:pt x="477" y="58"/>
                    <a:pt x="466" y="58"/>
                  </a:cubicBezTo>
                  <a:cubicBezTo>
                    <a:pt x="457" y="58"/>
                    <a:pt x="450" y="61"/>
                    <a:pt x="448" y="74"/>
                  </a:cubicBezTo>
                  <a:close/>
                  <a:moveTo>
                    <a:pt x="622" y="38"/>
                  </a:moveTo>
                  <a:cubicBezTo>
                    <a:pt x="642" y="38"/>
                    <a:pt x="642" y="38"/>
                    <a:pt x="642" y="38"/>
                  </a:cubicBezTo>
                  <a:cubicBezTo>
                    <a:pt x="642" y="60"/>
                    <a:pt x="642" y="60"/>
                    <a:pt x="642" y="60"/>
                  </a:cubicBezTo>
                  <a:cubicBezTo>
                    <a:pt x="622" y="60"/>
                    <a:pt x="622" y="60"/>
                    <a:pt x="622" y="60"/>
                  </a:cubicBezTo>
                  <a:cubicBezTo>
                    <a:pt x="622" y="99"/>
                    <a:pt x="622" y="99"/>
                    <a:pt x="622" y="99"/>
                  </a:cubicBezTo>
                  <a:cubicBezTo>
                    <a:pt x="622" y="107"/>
                    <a:pt x="625" y="111"/>
                    <a:pt x="633" y="111"/>
                  </a:cubicBezTo>
                  <a:cubicBezTo>
                    <a:pt x="636" y="111"/>
                    <a:pt x="639" y="110"/>
                    <a:pt x="642" y="109"/>
                  </a:cubicBezTo>
                  <a:cubicBezTo>
                    <a:pt x="642" y="109"/>
                    <a:pt x="642" y="109"/>
                    <a:pt x="642" y="109"/>
                  </a:cubicBezTo>
                  <a:cubicBezTo>
                    <a:pt x="642" y="131"/>
                    <a:pt x="642" y="131"/>
                    <a:pt x="642" y="131"/>
                  </a:cubicBezTo>
                  <a:cubicBezTo>
                    <a:pt x="639" y="132"/>
                    <a:pt x="633" y="134"/>
                    <a:pt x="625" y="134"/>
                  </a:cubicBezTo>
                  <a:cubicBezTo>
                    <a:pt x="603" y="134"/>
                    <a:pt x="594" y="124"/>
                    <a:pt x="594" y="100"/>
                  </a:cubicBezTo>
                  <a:cubicBezTo>
                    <a:pt x="594" y="60"/>
                    <a:pt x="594" y="60"/>
                    <a:pt x="594" y="60"/>
                  </a:cubicBezTo>
                  <a:cubicBezTo>
                    <a:pt x="558" y="60"/>
                    <a:pt x="558" y="60"/>
                    <a:pt x="558" y="60"/>
                  </a:cubicBezTo>
                  <a:cubicBezTo>
                    <a:pt x="558" y="99"/>
                    <a:pt x="558" y="99"/>
                    <a:pt x="558" y="99"/>
                  </a:cubicBezTo>
                  <a:cubicBezTo>
                    <a:pt x="558" y="107"/>
                    <a:pt x="561" y="111"/>
                    <a:pt x="570" y="111"/>
                  </a:cubicBezTo>
                  <a:cubicBezTo>
                    <a:pt x="572" y="111"/>
                    <a:pt x="575" y="110"/>
                    <a:pt x="578" y="109"/>
                  </a:cubicBezTo>
                  <a:cubicBezTo>
                    <a:pt x="579" y="109"/>
                    <a:pt x="579" y="109"/>
                    <a:pt x="579" y="109"/>
                  </a:cubicBezTo>
                  <a:cubicBezTo>
                    <a:pt x="579" y="131"/>
                    <a:pt x="579" y="131"/>
                    <a:pt x="579" y="131"/>
                  </a:cubicBezTo>
                  <a:cubicBezTo>
                    <a:pt x="575" y="132"/>
                    <a:pt x="570" y="134"/>
                    <a:pt x="562" y="134"/>
                  </a:cubicBezTo>
                  <a:cubicBezTo>
                    <a:pt x="539" y="134"/>
                    <a:pt x="530" y="124"/>
                    <a:pt x="530" y="100"/>
                  </a:cubicBezTo>
                  <a:cubicBezTo>
                    <a:pt x="530" y="60"/>
                    <a:pt x="530" y="60"/>
                    <a:pt x="530" y="60"/>
                  </a:cubicBezTo>
                  <a:cubicBezTo>
                    <a:pt x="516" y="60"/>
                    <a:pt x="516" y="60"/>
                    <a:pt x="516" y="60"/>
                  </a:cubicBezTo>
                  <a:cubicBezTo>
                    <a:pt x="516" y="38"/>
                    <a:pt x="516" y="38"/>
                    <a:pt x="516" y="38"/>
                  </a:cubicBezTo>
                  <a:cubicBezTo>
                    <a:pt x="530" y="38"/>
                    <a:pt x="530" y="38"/>
                    <a:pt x="530" y="38"/>
                  </a:cubicBezTo>
                  <a:cubicBezTo>
                    <a:pt x="530" y="12"/>
                    <a:pt x="530" y="12"/>
                    <a:pt x="530" y="12"/>
                  </a:cubicBezTo>
                  <a:cubicBezTo>
                    <a:pt x="558" y="12"/>
                    <a:pt x="558" y="12"/>
                    <a:pt x="558" y="12"/>
                  </a:cubicBezTo>
                  <a:cubicBezTo>
                    <a:pt x="558" y="38"/>
                    <a:pt x="558" y="38"/>
                    <a:pt x="558" y="38"/>
                  </a:cubicBezTo>
                  <a:cubicBezTo>
                    <a:pt x="594" y="38"/>
                    <a:pt x="594" y="38"/>
                    <a:pt x="594" y="38"/>
                  </a:cubicBezTo>
                  <a:cubicBezTo>
                    <a:pt x="594" y="12"/>
                    <a:pt x="594" y="12"/>
                    <a:pt x="594" y="12"/>
                  </a:cubicBezTo>
                  <a:cubicBezTo>
                    <a:pt x="622" y="12"/>
                    <a:pt x="622" y="12"/>
                    <a:pt x="622" y="12"/>
                  </a:cubicBezTo>
                  <a:cubicBezTo>
                    <a:pt x="622" y="38"/>
                    <a:pt x="622" y="38"/>
                    <a:pt x="622" y="38"/>
                  </a:cubicBezTo>
                  <a:close/>
                  <a:moveTo>
                    <a:pt x="787" y="45"/>
                  </a:moveTo>
                  <a:cubicBezTo>
                    <a:pt x="787" y="73"/>
                    <a:pt x="768" y="89"/>
                    <a:pt x="738" y="89"/>
                  </a:cubicBezTo>
                  <a:cubicBezTo>
                    <a:pt x="718" y="89"/>
                    <a:pt x="718" y="89"/>
                    <a:pt x="718" y="89"/>
                  </a:cubicBezTo>
                  <a:cubicBezTo>
                    <a:pt x="718" y="132"/>
                    <a:pt x="718" y="132"/>
                    <a:pt x="718" y="132"/>
                  </a:cubicBezTo>
                  <a:cubicBezTo>
                    <a:pt x="689" y="132"/>
                    <a:pt x="689" y="132"/>
                    <a:pt x="689" y="132"/>
                  </a:cubicBezTo>
                  <a:cubicBezTo>
                    <a:pt x="689" y="0"/>
                    <a:pt x="689" y="0"/>
                    <a:pt x="689" y="0"/>
                  </a:cubicBezTo>
                  <a:cubicBezTo>
                    <a:pt x="738" y="0"/>
                    <a:pt x="738" y="0"/>
                    <a:pt x="738" y="0"/>
                  </a:cubicBezTo>
                  <a:cubicBezTo>
                    <a:pt x="768" y="0"/>
                    <a:pt x="787" y="16"/>
                    <a:pt x="787" y="45"/>
                  </a:cubicBezTo>
                  <a:close/>
                  <a:moveTo>
                    <a:pt x="736" y="65"/>
                  </a:moveTo>
                  <a:cubicBezTo>
                    <a:pt x="751" y="65"/>
                    <a:pt x="758" y="57"/>
                    <a:pt x="758" y="45"/>
                  </a:cubicBezTo>
                  <a:cubicBezTo>
                    <a:pt x="758" y="33"/>
                    <a:pt x="751" y="24"/>
                    <a:pt x="736" y="24"/>
                  </a:cubicBezTo>
                  <a:cubicBezTo>
                    <a:pt x="718" y="24"/>
                    <a:pt x="718" y="24"/>
                    <a:pt x="718" y="24"/>
                  </a:cubicBezTo>
                  <a:cubicBezTo>
                    <a:pt x="718" y="65"/>
                    <a:pt x="718" y="65"/>
                    <a:pt x="718" y="65"/>
                  </a:cubicBezTo>
                  <a:lnTo>
                    <a:pt x="736" y="65"/>
                  </a:lnTo>
                  <a:close/>
                  <a:moveTo>
                    <a:pt x="849" y="123"/>
                  </a:moveTo>
                  <a:cubicBezTo>
                    <a:pt x="843" y="130"/>
                    <a:pt x="834" y="134"/>
                    <a:pt x="824" y="134"/>
                  </a:cubicBezTo>
                  <a:cubicBezTo>
                    <a:pt x="806" y="134"/>
                    <a:pt x="791" y="122"/>
                    <a:pt x="791" y="103"/>
                  </a:cubicBezTo>
                  <a:cubicBezTo>
                    <a:pt x="791" y="84"/>
                    <a:pt x="806" y="72"/>
                    <a:pt x="827" y="72"/>
                  </a:cubicBezTo>
                  <a:cubicBezTo>
                    <a:pt x="834" y="72"/>
                    <a:pt x="841" y="73"/>
                    <a:pt x="848" y="75"/>
                  </a:cubicBezTo>
                  <a:cubicBezTo>
                    <a:pt x="848" y="73"/>
                    <a:pt x="848" y="73"/>
                    <a:pt x="848" y="73"/>
                  </a:cubicBezTo>
                  <a:cubicBezTo>
                    <a:pt x="848" y="63"/>
                    <a:pt x="842" y="59"/>
                    <a:pt x="827" y="59"/>
                  </a:cubicBezTo>
                  <a:cubicBezTo>
                    <a:pt x="818" y="59"/>
                    <a:pt x="809" y="62"/>
                    <a:pt x="801" y="66"/>
                  </a:cubicBezTo>
                  <a:cubicBezTo>
                    <a:pt x="800" y="66"/>
                    <a:pt x="800" y="66"/>
                    <a:pt x="800" y="66"/>
                  </a:cubicBezTo>
                  <a:cubicBezTo>
                    <a:pt x="800" y="44"/>
                    <a:pt x="800" y="44"/>
                    <a:pt x="800" y="44"/>
                  </a:cubicBezTo>
                  <a:cubicBezTo>
                    <a:pt x="807" y="40"/>
                    <a:pt x="820" y="36"/>
                    <a:pt x="832" y="36"/>
                  </a:cubicBezTo>
                  <a:cubicBezTo>
                    <a:pt x="860" y="36"/>
                    <a:pt x="876" y="49"/>
                    <a:pt x="876" y="73"/>
                  </a:cubicBezTo>
                  <a:cubicBezTo>
                    <a:pt x="876" y="132"/>
                    <a:pt x="876" y="132"/>
                    <a:pt x="876" y="132"/>
                  </a:cubicBezTo>
                  <a:cubicBezTo>
                    <a:pt x="849" y="132"/>
                    <a:pt x="849" y="132"/>
                    <a:pt x="849" y="132"/>
                  </a:cubicBezTo>
                  <a:cubicBezTo>
                    <a:pt x="849" y="123"/>
                    <a:pt x="849" y="123"/>
                    <a:pt x="849" y="123"/>
                  </a:cubicBezTo>
                  <a:close/>
                  <a:moveTo>
                    <a:pt x="848" y="102"/>
                  </a:moveTo>
                  <a:cubicBezTo>
                    <a:pt x="848" y="94"/>
                    <a:pt x="848" y="94"/>
                    <a:pt x="848" y="94"/>
                  </a:cubicBezTo>
                  <a:cubicBezTo>
                    <a:pt x="844" y="92"/>
                    <a:pt x="838" y="91"/>
                    <a:pt x="833" y="91"/>
                  </a:cubicBezTo>
                  <a:cubicBezTo>
                    <a:pt x="823" y="91"/>
                    <a:pt x="818" y="95"/>
                    <a:pt x="818" y="102"/>
                  </a:cubicBezTo>
                  <a:cubicBezTo>
                    <a:pt x="818" y="110"/>
                    <a:pt x="823" y="113"/>
                    <a:pt x="832" y="113"/>
                  </a:cubicBezTo>
                  <a:cubicBezTo>
                    <a:pt x="839" y="113"/>
                    <a:pt x="845" y="109"/>
                    <a:pt x="848" y="102"/>
                  </a:cubicBezTo>
                  <a:close/>
                  <a:moveTo>
                    <a:pt x="890" y="85"/>
                  </a:moveTo>
                  <a:cubicBezTo>
                    <a:pt x="890" y="55"/>
                    <a:pt x="911" y="36"/>
                    <a:pt x="939" y="36"/>
                  </a:cubicBezTo>
                  <a:cubicBezTo>
                    <a:pt x="949" y="36"/>
                    <a:pt x="958" y="38"/>
                    <a:pt x="965" y="43"/>
                  </a:cubicBezTo>
                  <a:cubicBezTo>
                    <a:pt x="965" y="67"/>
                    <a:pt x="965" y="67"/>
                    <a:pt x="965" y="67"/>
                  </a:cubicBezTo>
                  <a:cubicBezTo>
                    <a:pt x="964" y="67"/>
                    <a:pt x="964" y="67"/>
                    <a:pt x="964" y="67"/>
                  </a:cubicBezTo>
                  <a:cubicBezTo>
                    <a:pt x="958" y="62"/>
                    <a:pt x="951" y="60"/>
                    <a:pt x="943" y="60"/>
                  </a:cubicBezTo>
                  <a:cubicBezTo>
                    <a:pt x="929" y="60"/>
                    <a:pt x="918" y="69"/>
                    <a:pt x="918" y="85"/>
                  </a:cubicBezTo>
                  <a:cubicBezTo>
                    <a:pt x="918" y="101"/>
                    <a:pt x="929" y="110"/>
                    <a:pt x="943" y="110"/>
                  </a:cubicBezTo>
                  <a:cubicBezTo>
                    <a:pt x="951" y="110"/>
                    <a:pt x="958" y="108"/>
                    <a:pt x="964" y="103"/>
                  </a:cubicBezTo>
                  <a:cubicBezTo>
                    <a:pt x="965" y="103"/>
                    <a:pt x="965" y="103"/>
                    <a:pt x="965" y="103"/>
                  </a:cubicBezTo>
                  <a:cubicBezTo>
                    <a:pt x="965" y="127"/>
                    <a:pt x="965" y="127"/>
                    <a:pt x="965" y="127"/>
                  </a:cubicBezTo>
                  <a:cubicBezTo>
                    <a:pt x="958" y="132"/>
                    <a:pt x="949" y="134"/>
                    <a:pt x="939" y="134"/>
                  </a:cubicBezTo>
                  <a:cubicBezTo>
                    <a:pt x="911" y="134"/>
                    <a:pt x="890" y="115"/>
                    <a:pt x="890" y="85"/>
                  </a:cubicBezTo>
                  <a:close/>
                  <a:moveTo>
                    <a:pt x="1010" y="89"/>
                  </a:moveTo>
                  <a:cubicBezTo>
                    <a:pt x="1010" y="132"/>
                    <a:pt x="1010" y="132"/>
                    <a:pt x="1010" y="132"/>
                  </a:cubicBezTo>
                  <a:cubicBezTo>
                    <a:pt x="983" y="132"/>
                    <a:pt x="983" y="132"/>
                    <a:pt x="983" y="132"/>
                  </a:cubicBezTo>
                  <a:cubicBezTo>
                    <a:pt x="983" y="0"/>
                    <a:pt x="983" y="0"/>
                    <a:pt x="983" y="0"/>
                  </a:cubicBezTo>
                  <a:cubicBezTo>
                    <a:pt x="1010" y="0"/>
                    <a:pt x="1010" y="0"/>
                    <a:pt x="1010" y="0"/>
                  </a:cubicBezTo>
                  <a:cubicBezTo>
                    <a:pt x="1010" y="75"/>
                    <a:pt x="1010" y="75"/>
                    <a:pt x="1010" y="75"/>
                  </a:cubicBezTo>
                  <a:cubicBezTo>
                    <a:pt x="1039" y="38"/>
                    <a:pt x="1039" y="38"/>
                    <a:pt x="1039" y="38"/>
                  </a:cubicBezTo>
                  <a:cubicBezTo>
                    <a:pt x="1070" y="38"/>
                    <a:pt x="1070" y="38"/>
                    <a:pt x="1070" y="38"/>
                  </a:cubicBezTo>
                  <a:cubicBezTo>
                    <a:pt x="1070" y="39"/>
                    <a:pt x="1070" y="39"/>
                    <a:pt x="1070" y="39"/>
                  </a:cubicBezTo>
                  <a:cubicBezTo>
                    <a:pt x="1036" y="82"/>
                    <a:pt x="1036" y="82"/>
                    <a:pt x="1036" y="82"/>
                  </a:cubicBezTo>
                  <a:cubicBezTo>
                    <a:pt x="1070" y="131"/>
                    <a:pt x="1070" y="131"/>
                    <a:pt x="1070" y="131"/>
                  </a:cubicBezTo>
                  <a:cubicBezTo>
                    <a:pt x="1070" y="132"/>
                    <a:pt x="1070" y="132"/>
                    <a:pt x="1070" y="132"/>
                  </a:cubicBezTo>
                  <a:cubicBezTo>
                    <a:pt x="1038" y="132"/>
                    <a:pt x="1038" y="132"/>
                    <a:pt x="1038" y="132"/>
                  </a:cubicBezTo>
                  <a:lnTo>
                    <a:pt x="1010" y="89"/>
                  </a:lnTo>
                  <a:close/>
                  <a:moveTo>
                    <a:pt x="1133" y="123"/>
                  </a:moveTo>
                  <a:cubicBezTo>
                    <a:pt x="1127" y="130"/>
                    <a:pt x="1118" y="134"/>
                    <a:pt x="1108" y="134"/>
                  </a:cubicBezTo>
                  <a:cubicBezTo>
                    <a:pt x="1090" y="134"/>
                    <a:pt x="1075" y="122"/>
                    <a:pt x="1075" y="103"/>
                  </a:cubicBezTo>
                  <a:cubicBezTo>
                    <a:pt x="1075" y="84"/>
                    <a:pt x="1090" y="72"/>
                    <a:pt x="1112" y="72"/>
                  </a:cubicBezTo>
                  <a:cubicBezTo>
                    <a:pt x="1118" y="72"/>
                    <a:pt x="1125" y="73"/>
                    <a:pt x="1133" y="75"/>
                  </a:cubicBezTo>
                  <a:cubicBezTo>
                    <a:pt x="1133" y="73"/>
                    <a:pt x="1133" y="73"/>
                    <a:pt x="1133" y="73"/>
                  </a:cubicBezTo>
                  <a:cubicBezTo>
                    <a:pt x="1133" y="63"/>
                    <a:pt x="1127" y="59"/>
                    <a:pt x="1112" y="59"/>
                  </a:cubicBezTo>
                  <a:cubicBezTo>
                    <a:pt x="1102" y="59"/>
                    <a:pt x="1093" y="62"/>
                    <a:pt x="1086" y="66"/>
                  </a:cubicBezTo>
                  <a:cubicBezTo>
                    <a:pt x="1084" y="66"/>
                    <a:pt x="1084" y="66"/>
                    <a:pt x="1084" y="66"/>
                  </a:cubicBezTo>
                  <a:cubicBezTo>
                    <a:pt x="1084" y="44"/>
                    <a:pt x="1084" y="44"/>
                    <a:pt x="1084" y="44"/>
                  </a:cubicBezTo>
                  <a:cubicBezTo>
                    <a:pt x="1092" y="40"/>
                    <a:pt x="1104" y="36"/>
                    <a:pt x="1117" y="36"/>
                  </a:cubicBezTo>
                  <a:cubicBezTo>
                    <a:pt x="1145" y="36"/>
                    <a:pt x="1160" y="49"/>
                    <a:pt x="1160" y="73"/>
                  </a:cubicBezTo>
                  <a:cubicBezTo>
                    <a:pt x="1160" y="132"/>
                    <a:pt x="1160" y="132"/>
                    <a:pt x="1160" y="132"/>
                  </a:cubicBezTo>
                  <a:cubicBezTo>
                    <a:pt x="1133" y="132"/>
                    <a:pt x="1133" y="132"/>
                    <a:pt x="1133" y="132"/>
                  </a:cubicBezTo>
                  <a:cubicBezTo>
                    <a:pt x="1133" y="123"/>
                    <a:pt x="1133" y="123"/>
                    <a:pt x="1133" y="123"/>
                  </a:cubicBezTo>
                  <a:close/>
                  <a:moveTo>
                    <a:pt x="1133" y="102"/>
                  </a:moveTo>
                  <a:cubicBezTo>
                    <a:pt x="1133" y="94"/>
                    <a:pt x="1133" y="94"/>
                    <a:pt x="1133" y="94"/>
                  </a:cubicBezTo>
                  <a:cubicBezTo>
                    <a:pt x="1128" y="92"/>
                    <a:pt x="1123" y="91"/>
                    <a:pt x="1117" y="91"/>
                  </a:cubicBezTo>
                  <a:cubicBezTo>
                    <a:pt x="1108" y="91"/>
                    <a:pt x="1103" y="95"/>
                    <a:pt x="1103" y="102"/>
                  </a:cubicBezTo>
                  <a:cubicBezTo>
                    <a:pt x="1103" y="110"/>
                    <a:pt x="1108" y="113"/>
                    <a:pt x="1116" y="113"/>
                  </a:cubicBezTo>
                  <a:cubicBezTo>
                    <a:pt x="1124" y="113"/>
                    <a:pt x="1130" y="109"/>
                    <a:pt x="1133" y="102"/>
                  </a:cubicBezTo>
                  <a:close/>
                  <a:moveTo>
                    <a:pt x="1207" y="53"/>
                  </a:moveTo>
                  <a:cubicBezTo>
                    <a:pt x="1212" y="43"/>
                    <a:pt x="1220" y="37"/>
                    <a:pt x="1230" y="37"/>
                  </a:cubicBezTo>
                  <a:cubicBezTo>
                    <a:pt x="1234" y="37"/>
                    <a:pt x="1238" y="38"/>
                    <a:pt x="1239" y="39"/>
                  </a:cubicBezTo>
                  <a:cubicBezTo>
                    <a:pt x="1239" y="65"/>
                    <a:pt x="1239" y="65"/>
                    <a:pt x="1239" y="65"/>
                  </a:cubicBezTo>
                  <a:cubicBezTo>
                    <a:pt x="1238" y="65"/>
                    <a:pt x="1238" y="65"/>
                    <a:pt x="1238" y="65"/>
                  </a:cubicBezTo>
                  <a:cubicBezTo>
                    <a:pt x="1235" y="64"/>
                    <a:pt x="1231" y="63"/>
                    <a:pt x="1226" y="63"/>
                  </a:cubicBezTo>
                  <a:cubicBezTo>
                    <a:pt x="1217" y="63"/>
                    <a:pt x="1210" y="68"/>
                    <a:pt x="1208" y="78"/>
                  </a:cubicBezTo>
                  <a:cubicBezTo>
                    <a:pt x="1208" y="132"/>
                    <a:pt x="1208" y="132"/>
                    <a:pt x="1208" y="132"/>
                  </a:cubicBezTo>
                  <a:cubicBezTo>
                    <a:pt x="1180" y="132"/>
                    <a:pt x="1180" y="132"/>
                    <a:pt x="1180" y="132"/>
                  </a:cubicBezTo>
                  <a:cubicBezTo>
                    <a:pt x="1180" y="38"/>
                    <a:pt x="1180" y="38"/>
                    <a:pt x="1180" y="38"/>
                  </a:cubicBezTo>
                  <a:cubicBezTo>
                    <a:pt x="1207" y="38"/>
                    <a:pt x="1207" y="38"/>
                    <a:pt x="1207" y="38"/>
                  </a:cubicBezTo>
                  <a:cubicBezTo>
                    <a:pt x="1207" y="53"/>
                    <a:pt x="1207" y="53"/>
                    <a:pt x="1207" y="53"/>
                  </a:cubicBezTo>
                  <a:close/>
                  <a:moveTo>
                    <a:pt x="1314" y="122"/>
                  </a:moveTo>
                  <a:cubicBezTo>
                    <a:pt x="1308" y="130"/>
                    <a:pt x="1298" y="134"/>
                    <a:pt x="1286" y="134"/>
                  </a:cubicBezTo>
                  <a:cubicBezTo>
                    <a:pt x="1262" y="134"/>
                    <a:pt x="1246" y="112"/>
                    <a:pt x="1246" y="85"/>
                  </a:cubicBezTo>
                  <a:cubicBezTo>
                    <a:pt x="1246" y="58"/>
                    <a:pt x="1262" y="36"/>
                    <a:pt x="1286" y="36"/>
                  </a:cubicBezTo>
                  <a:cubicBezTo>
                    <a:pt x="1298" y="36"/>
                    <a:pt x="1307" y="40"/>
                    <a:pt x="1313" y="47"/>
                  </a:cubicBezTo>
                  <a:cubicBezTo>
                    <a:pt x="1313" y="0"/>
                    <a:pt x="1313" y="0"/>
                    <a:pt x="1313" y="0"/>
                  </a:cubicBezTo>
                  <a:cubicBezTo>
                    <a:pt x="1341" y="0"/>
                    <a:pt x="1341" y="0"/>
                    <a:pt x="1341" y="0"/>
                  </a:cubicBezTo>
                  <a:cubicBezTo>
                    <a:pt x="1341" y="132"/>
                    <a:pt x="1341" y="132"/>
                    <a:pt x="1341" y="132"/>
                  </a:cubicBezTo>
                  <a:cubicBezTo>
                    <a:pt x="1314" y="132"/>
                    <a:pt x="1314" y="132"/>
                    <a:pt x="1314" y="132"/>
                  </a:cubicBezTo>
                  <a:cubicBezTo>
                    <a:pt x="1314" y="122"/>
                    <a:pt x="1314" y="122"/>
                    <a:pt x="1314" y="122"/>
                  </a:cubicBezTo>
                  <a:close/>
                  <a:moveTo>
                    <a:pt x="1313" y="100"/>
                  </a:moveTo>
                  <a:cubicBezTo>
                    <a:pt x="1313" y="70"/>
                    <a:pt x="1313" y="70"/>
                    <a:pt x="1313" y="70"/>
                  </a:cubicBezTo>
                  <a:cubicBezTo>
                    <a:pt x="1308" y="63"/>
                    <a:pt x="1302" y="60"/>
                    <a:pt x="1295" y="60"/>
                  </a:cubicBezTo>
                  <a:cubicBezTo>
                    <a:pt x="1283" y="60"/>
                    <a:pt x="1275" y="69"/>
                    <a:pt x="1275" y="85"/>
                  </a:cubicBezTo>
                  <a:cubicBezTo>
                    <a:pt x="1275" y="101"/>
                    <a:pt x="1283" y="110"/>
                    <a:pt x="1295" y="110"/>
                  </a:cubicBezTo>
                  <a:cubicBezTo>
                    <a:pt x="1302" y="110"/>
                    <a:pt x="1308" y="107"/>
                    <a:pt x="1313" y="100"/>
                  </a:cubicBezTo>
                  <a:close/>
                  <a:moveTo>
                    <a:pt x="0" y="175"/>
                  </a:moveTo>
                  <a:cubicBezTo>
                    <a:pt x="81" y="175"/>
                    <a:pt x="81" y="175"/>
                    <a:pt x="81" y="175"/>
                  </a:cubicBezTo>
                  <a:cubicBezTo>
                    <a:pt x="81" y="191"/>
                    <a:pt x="81" y="191"/>
                    <a:pt x="81" y="191"/>
                  </a:cubicBezTo>
                  <a:cubicBezTo>
                    <a:pt x="18" y="191"/>
                    <a:pt x="18" y="191"/>
                    <a:pt x="18" y="191"/>
                  </a:cubicBezTo>
                  <a:cubicBezTo>
                    <a:pt x="18" y="231"/>
                    <a:pt x="18" y="231"/>
                    <a:pt x="18" y="231"/>
                  </a:cubicBezTo>
                  <a:cubicBezTo>
                    <a:pt x="75" y="231"/>
                    <a:pt x="75" y="231"/>
                    <a:pt x="75" y="231"/>
                  </a:cubicBezTo>
                  <a:cubicBezTo>
                    <a:pt x="75" y="247"/>
                    <a:pt x="75" y="247"/>
                    <a:pt x="75" y="247"/>
                  </a:cubicBezTo>
                  <a:cubicBezTo>
                    <a:pt x="18" y="247"/>
                    <a:pt x="18" y="247"/>
                    <a:pt x="18" y="247"/>
                  </a:cubicBezTo>
                  <a:cubicBezTo>
                    <a:pt x="18" y="291"/>
                    <a:pt x="18" y="291"/>
                    <a:pt x="18" y="291"/>
                  </a:cubicBezTo>
                  <a:cubicBezTo>
                    <a:pt x="81" y="291"/>
                    <a:pt x="81" y="291"/>
                    <a:pt x="81" y="291"/>
                  </a:cubicBezTo>
                  <a:cubicBezTo>
                    <a:pt x="81" y="307"/>
                    <a:pt x="81" y="307"/>
                    <a:pt x="81" y="307"/>
                  </a:cubicBezTo>
                  <a:cubicBezTo>
                    <a:pt x="0" y="307"/>
                    <a:pt x="0" y="307"/>
                    <a:pt x="0" y="307"/>
                  </a:cubicBezTo>
                  <a:lnTo>
                    <a:pt x="0" y="175"/>
                  </a:lnTo>
                  <a:close/>
                  <a:moveTo>
                    <a:pt x="149" y="212"/>
                  </a:moveTo>
                  <a:cubicBezTo>
                    <a:pt x="169" y="212"/>
                    <a:pt x="181" y="226"/>
                    <a:pt x="181" y="248"/>
                  </a:cubicBezTo>
                  <a:cubicBezTo>
                    <a:pt x="181" y="307"/>
                    <a:pt x="181" y="307"/>
                    <a:pt x="181" y="307"/>
                  </a:cubicBezTo>
                  <a:cubicBezTo>
                    <a:pt x="164" y="307"/>
                    <a:pt x="164" y="307"/>
                    <a:pt x="164" y="307"/>
                  </a:cubicBezTo>
                  <a:cubicBezTo>
                    <a:pt x="164" y="249"/>
                    <a:pt x="164" y="249"/>
                    <a:pt x="164" y="249"/>
                  </a:cubicBezTo>
                  <a:cubicBezTo>
                    <a:pt x="164" y="237"/>
                    <a:pt x="157" y="228"/>
                    <a:pt x="144" y="228"/>
                  </a:cubicBezTo>
                  <a:cubicBezTo>
                    <a:pt x="133" y="228"/>
                    <a:pt x="124" y="235"/>
                    <a:pt x="121" y="245"/>
                  </a:cubicBezTo>
                  <a:cubicBezTo>
                    <a:pt x="121" y="307"/>
                    <a:pt x="121" y="307"/>
                    <a:pt x="121" y="307"/>
                  </a:cubicBezTo>
                  <a:cubicBezTo>
                    <a:pt x="103" y="307"/>
                    <a:pt x="103" y="307"/>
                    <a:pt x="103" y="307"/>
                  </a:cubicBezTo>
                  <a:cubicBezTo>
                    <a:pt x="103" y="214"/>
                    <a:pt x="103" y="214"/>
                    <a:pt x="103" y="214"/>
                  </a:cubicBezTo>
                  <a:cubicBezTo>
                    <a:pt x="121" y="214"/>
                    <a:pt x="121" y="214"/>
                    <a:pt x="121" y="214"/>
                  </a:cubicBezTo>
                  <a:cubicBezTo>
                    <a:pt x="121" y="227"/>
                    <a:pt x="121" y="227"/>
                    <a:pt x="121" y="227"/>
                  </a:cubicBezTo>
                  <a:cubicBezTo>
                    <a:pt x="126" y="219"/>
                    <a:pt x="136" y="212"/>
                    <a:pt x="149" y="212"/>
                  </a:cubicBezTo>
                  <a:close/>
                  <a:moveTo>
                    <a:pt x="228" y="214"/>
                  </a:moveTo>
                  <a:cubicBezTo>
                    <a:pt x="252" y="214"/>
                    <a:pt x="252" y="214"/>
                    <a:pt x="252" y="214"/>
                  </a:cubicBezTo>
                  <a:cubicBezTo>
                    <a:pt x="252" y="229"/>
                    <a:pt x="252" y="229"/>
                    <a:pt x="252" y="229"/>
                  </a:cubicBezTo>
                  <a:cubicBezTo>
                    <a:pt x="228" y="229"/>
                    <a:pt x="228" y="229"/>
                    <a:pt x="228" y="229"/>
                  </a:cubicBezTo>
                  <a:cubicBezTo>
                    <a:pt x="228" y="279"/>
                    <a:pt x="228" y="279"/>
                    <a:pt x="228" y="279"/>
                  </a:cubicBezTo>
                  <a:cubicBezTo>
                    <a:pt x="228" y="289"/>
                    <a:pt x="234" y="293"/>
                    <a:pt x="243" y="293"/>
                  </a:cubicBezTo>
                  <a:cubicBezTo>
                    <a:pt x="246" y="293"/>
                    <a:pt x="249" y="293"/>
                    <a:pt x="251" y="292"/>
                  </a:cubicBezTo>
                  <a:cubicBezTo>
                    <a:pt x="252" y="292"/>
                    <a:pt x="252" y="292"/>
                    <a:pt x="252" y="292"/>
                  </a:cubicBezTo>
                  <a:cubicBezTo>
                    <a:pt x="252" y="307"/>
                    <a:pt x="252" y="307"/>
                    <a:pt x="252" y="307"/>
                  </a:cubicBezTo>
                  <a:cubicBezTo>
                    <a:pt x="249" y="308"/>
                    <a:pt x="246" y="309"/>
                    <a:pt x="241" y="309"/>
                  </a:cubicBezTo>
                  <a:cubicBezTo>
                    <a:pt x="219" y="309"/>
                    <a:pt x="211" y="299"/>
                    <a:pt x="211" y="281"/>
                  </a:cubicBezTo>
                  <a:cubicBezTo>
                    <a:pt x="211" y="229"/>
                    <a:pt x="211" y="229"/>
                    <a:pt x="211" y="229"/>
                  </a:cubicBezTo>
                  <a:cubicBezTo>
                    <a:pt x="195" y="229"/>
                    <a:pt x="195" y="229"/>
                    <a:pt x="195" y="229"/>
                  </a:cubicBezTo>
                  <a:cubicBezTo>
                    <a:pt x="195" y="214"/>
                    <a:pt x="195" y="214"/>
                    <a:pt x="195" y="214"/>
                  </a:cubicBezTo>
                  <a:cubicBezTo>
                    <a:pt x="211" y="214"/>
                    <a:pt x="211" y="214"/>
                    <a:pt x="211" y="214"/>
                  </a:cubicBezTo>
                  <a:cubicBezTo>
                    <a:pt x="211" y="189"/>
                    <a:pt x="211" y="189"/>
                    <a:pt x="211" y="189"/>
                  </a:cubicBezTo>
                  <a:cubicBezTo>
                    <a:pt x="228" y="189"/>
                    <a:pt x="228" y="189"/>
                    <a:pt x="228" y="189"/>
                  </a:cubicBezTo>
                  <a:lnTo>
                    <a:pt x="228" y="214"/>
                  </a:lnTo>
                  <a:close/>
                  <a:moveTo>
                    <a:pt x="309" y="309"/>
                  </a:moveTo>
                  <a:cubicBezTo>
                    <a:pt x="282" y="309"/>
                    <a:pt x="263" y="290"/>
                    <a:pt x="263" y="261"/>
                  </a:cubicBezTo>
                  <a:cubicBezTo>
                    <a:pt x="263" y="232"/>
                    <a:pt x="280" y="212"/>
                    <a:pt x="305" y="212"/>
                  </a:cubicBezTo>
                  <a:cubicBezTo>
                    <a:pt x="331" y="212"/>
                    <a:pt x="344" y="230"/>
                    <a:pt x="344" y="258"/>
                  </a:cubicBezTo>
                  <a:cubicBezTo>
                    <a:pt x="344" y="266"/>
                    <a:pt x="344" y="266"/>
                    <a:pt x="344" y="266"/>
                  </a:cubicBezTo>
                  <a:cubicBezTo>
                    <a:pt x="281" y="266"/>
                    <a:pt x="281" y="266"/>
                    <a:pt x="281" y="266"/>
                  </a:cubicBezTo>
                  <a:cubicBezTo>
                    <a:pt x="282" y="284"/>
                    <a:pt x="295" y="293"/>
                    <a:pt x="311" y="293"/>
                  </a:cubicBezTo>
                  <a:cubicBezTo>
                    <a:pt x="321" y="293"/>
                    <a:pt x="329" y="291"/>
                    <a:pt x="337" y="285"/>
                  </a:cubicBezTo>
                  <a:cubicBezTo>
                    <a:pt x="338" y="285"/>
                    <a:pt x="338" y="285"/>
                    <a:pt x="338" y="285"/>
                  </a:cubicBezTo>
                  <a:cubicBezTo>
                    <a:pt x="338" y="300"/>
                    <a:pt x="338" y="300"/>
                    <a:pt x="338" y="300"/>
                  </a:cubicBezTo>
                  <a:cubicBezTo>
                    <a:pt x="330" y="306"/>
                    <a:pt x="320" y="309"/>
                    <a:pt x="309" y="309"/>
                  </a:cubicBezTo>
                  <a:close/>
                  <a:moveTo>
                    <a:pt x="281" y="251"/>
                  </a:moveTo>
                  <a:cubicBezTo>
                    <a:pt x="327" y="251"/>
                    <a:pt x="327" y="251"/>
                    <a:pt x="327" y="251"/>
                  </a:cubicBezTo>
                  <a:cubicBezTo>
                    <a:pt x="327" y="237"/>
                    <a:pt x="320" y="227"/>
                    <a:pt x="306" y="227"/>
                  </a:cubicBezTo>
                  <a:cubicBezTo>
                    <a:pt x="292" y="227"/>
                    <a:pt x="284" y="237"/>
                    <a:pt x="281" y="251"/>
                  </a:cubicBezTo>
                  <a:close/>
                  <a:moveTo>
                    <a:pt x="382" y="228"/>
                  </a:moveTo>
                  <a:cubicBezTo>
                    <a:pt x="386" y="218"/>
                    <a:pt x="395" y="212"/>
                    <a:pt x="405" y="212"/>
                  </a:cubicBezTo>
                  <a:cubicBezTo>
                    <a:pt x="409" y="212"/>
                    <a:pt x="413" y="213"/>
                    <a:pt x="414" y="214"/>
                  </a:cubicBezTo>
                  <a:cubicBezTo>
                    <a:pt x="414" y="231"/>
                    <a:pt x="414" y="231"/>
                    <a:pt x="414" y="231"/>
                  </a:cubicBezTo>
                  <a:cubicBezTo>
                    <a:pt x="414" y="231"/>
                    <a:pt x="414" y="231"/>
                    <a:pt x="414" y="231"/>
                  </a:cubicBezTo>
                  <a:cubicBezTo>
                    <a:pt x="411" y="230"/>
                    <a:pt x="407" y="229"/>
                    <a:pt x="403" y="229"/>
                  </a:cubicBezTo>
                  <a:cubicBezTo>
                    <a:pt x="393" y="229"/>
                    <a:pt x="385" y="236"/>
                    <a:pt x="382" y="246"/>
                  </a:cubicBezTo>
                  <a:cubicBezTo>
                    <a:pt x="382" y="307"/>
                    <a:pt x="382" y="307"/>
                    <a:pt x="382" y="307"/>
                  </a:cubicBezTo>
                  <a:cubicBezTo>
                    <a:pt x="365" y="307"/>
                    <a:pt x="365" y="307"/>
                    <a:pt x="365" y="307"/>
                  </a:cubicBezTo>
                  <a:cubicBezTo>
                    <a:pt x="365" y="214"/>
                    <a:pt x="365" y="214"/>
                    <a:pt x="365" y="214"/>
                  </a:cubicBezTo>
                  <a:cubicBezTo>
                    <a:pt x="382" y="214"/>
                    <a:pt x="382" y="214"/>
                    <a:pt x="382" y="214"/>
                  </a:cubicBezTo>
                  <a:cubicBezTo>
                    <a:pt x="382" y="228"/>
                    <a:pt x="382" y="228"/>
                    <a:pt x="382" y="228"/>
                  </a:cubicBezTo>
                  <a:close/>
                  <a:moveTo>
                    <a:pt x="474" y="212"/>
                  </a:moveTo>
                  <a:cubicBezTo>
                    <a:pt x="502" y="212"/>
                    <a:pt x="516" y="235"/>
                    <a:pt x="516" y="260"/>
                  </a:cubicBezTo>
                  <a:cubicBezTo>
                    <a:pt x="516" y="286"/>
                    <a:pt x="502" y="309"/>
                    <a:pt x="474" y="309"/>
                  </a:cubicBezTo>
                  <a:cubicBezTo>
                    <a:pt x="463" y="309"/>
                    <a:pt x="453" y="303"/>
                    <a:pt x="448" y="296"/>
                  </a:cubicBezTo>
                  <a:cubicBezTo>
                    <a:pt x="448" y="342"/>
                    <a:pt x="448" y="342"/>
                    <a:pt x="448" y="342"/>
                  </a:cubicBezTo>
                  <a:cubicBezTo>
                    <a:pt x="430" y="342"/>
                    <a:pt x="430" y="342"/>
                    <a:pt x="430" y="342"/>
                  </a:cubicBezTo>
                  <a:cubicBezTo>
                    <a:pt x="430" y="214"/>
                    <a:pt x="430" y="214"/>
                    <a:pt x="430" y="214"/>
                  </a:cubicBezTo>
                  <a:cubicBezTo>
                    <a:pt x="448" y="214"/>
                    <a:pt x="448" y="214"/>
                    <a:pt x="448" y="214"/>
                  </a:cubicBezTo>
                  <a:cubicBezTo>
                    <a:pt x="448" y="224"/>
                    <a:pt x="448" y="224"/>
                    <a:pt x="448" y="224"/>
                  </a:cubicBezTo>
                  <a:cubicBezTo>
                    <a:pt x="453" y="218"/>
                    <a:pt x="463" y="212"/>
                    <a:pt x="474" y="212"/>
                  </a:cubicBezTo>
                  <a:close/>
                  <a:moveTo>
                    <a:pt x="471" y="293"/>
                  </a:moveTo>
                  <a:cubicBezTo>
                    <a:pt x="488" y="293"/>
                    <a:pt x="498" y="279"/>
                    <a:pt x="498" y="260"/>
                  </a:cubicBezTo>
                  <a:cubicBezTo>
                    <a:pt x="498" y="242"/>
                    <a:pt x="488" y="228"/>
                    <a:pt x="471" y="228"/>
                  </a:cubicBezTo>
                  <a:cubicBezTo>
                    <a:pt x="461" y="228"/>
                    <a:pt x="453" y="233"/>
                    <a:pt x="448" y="243"/>
                  </a:cubicBezTo>
                  <a:cubicBezTo>
                    <a:pt x="448" y="278"/>
                    <a:pt x="448" y="278"/>
                    <a:pt x="448" y="278"/>
                  </a:cubicBezTo>
                  <a:cubicBezTo>
                    <a:pt x="453" y="287"/>
                    <a:pt x="461" y="293"/>
                    <a:pt x="471" y="293"/>
                  </a:cubicBezTo>
                  <a:close/>
                  <a:moveTo>
                    <a:pt x="554" y="228"/>
                  </a:moveTo>
                  <a:cubicBezTo>
                    <a:pt x="558" y="218"/>
                    <a:pt x="567" y="212"/>
                    <a:pt x="577" y="212"/>
                  </a:cubicBezTo>
                  <a:cubicBezTo>
                    <a:pt x="581" y="212"/>
                    <a:pt x="585" y="213"/>
                    <a:pt x="587" y="214"/>
                  </a:cubicBezTo>
                  <a:cubicBezTo>
                    <a:pt x="587" y="231"/>
                    <a:pt x="587" y="231"/>
                    <a:pt x="587" y="231"/>
                  </a:cubicBezTo>
                  <a:cubicBezTo>
                    <a:pt x="586" y="231"/>
                    <a:pt x="586" y="231"/>
                    <a:pt x="586" y="231"/>
                  </a:cubicBezTo>
                  <a:cubicBezTo>
                    <a:pt x="583" y="230"/>
                    <a:pt x="579" y="229"/>
                    <a:pt x="575" y="229"/>
                  </a:cubicBezTo>
                  <a:cubicBezTo>
                    <a:pt x="565" y="229"/>
                    <a:pt x="557" y="236"/>
                    <a:pt x="554" y="246"/>
                  </a:cubicBezTo>
                  <a:cubicBezTo>
                    <a:pt x="554" y="307"/>
                    <a:pt x="554" y="307"/>
                    <a:pt x="554" y="307"/>
                  </a:cubicBezTo>
                  <a:cubicBezTo>
                    <a:pt x="537" y="307"/>
                    <a:pt x="537" y="307"/>
                    <a:pt x="537" y="307"/>
                  </a:cubicBezTo>
                  <a:cubicBezTo>
                    <a:pt x="537" y="214"/>
                    <a:pt x="537" y="214"/>
                    <a:pt x="537" y="214"/>
                  </a:cubicBezTo>
                  <a:cubicBezTo>
                    <a:pt x="554" y="214"/>
                    <a:pt x="554" y="214"/>
                    <a:pt x="554" y="214"/>
                  </a:cubicBezTo>
                  <a:cubicBezTo>
                    <a:pt x="554" y="228"/>
                    <a:pt x="554" y="228"/>
                    <a:pt x="554" y="228"/>
                  </a:cubicBezTo>
                  <a:close/>
                  <a:moveTo>
                    <a:pt x="612" y="176"/>
                  </a:moveTo>
                  <a:cubicBezTo>
                    <a:pt x="618" y="176"/>
                    <a:pt x="623" y="181"/>
                    <a:pt x="623" y="187"/>
                  </a:cubicBezTo>
                  <a:cubicBezTo>
                    <a:pt x="623" y="193"/>
                    <a:pt x="618" y="198"/>
                    <a:pt x="612" y="198"/>
                  </a:cubicBezTo>
                  <a:cubicBezTo>
                    <a:pt x="606" y="198"/>
                    <a:pt x="601" y="193"/>
                    <a:pt x="601" y="187"/>
                  </a:cubicBezTo>
                  <a:cubicBezTo>
                    <a:pt x="601" y="181"/>
                    <a:pt x="606" y="176"/>
                    <a:pt x="612" y="176"/>
                  </a:cubicBezTo>
                  <a:close/>
                  <a:moveTo>
                    <a:pt x="603" y="214"/>
                  </a:moveTo>
                  <a:cubicBezTo>
                    <a:pt x="621" y="214"/>
                    <a:pt x="621" y="214"/>
                    <a:pt x="621" y="214"/>
                  </a:cubicBezTo>
                  <a:cubicBezTo>
                    <a:pt x="621" y="307"/>
                    <a:pt x="621" y="307"/>
                    <a:pt x="621" y="307"/>
                  </a:cubicBezTo>
                  <a:cubicBezTo>
                    <a:pt x="603" y="307"/>
                    <a:pt x="603" y="307"/>
                    <a:pt x="603" y="307"/>
                  </a:cubicBezTo>
                  <a:lnTo>
                    <a:pt x="603" y="214"/>
                  </a:lnTo>
                  <a:close/>
                  <a:moveTo>
                    <a:pt x="683" y="252"/>
                  </a:moveTo>
                  <a:cubicBezTo>
                    <a:pt x="696" y="257"/>
                    <a:pt x="711" y="262"/>
                    <a:pt x="711" y="280"/>
                  </a:cubicBezTo>
                  <a:cubicBezTo>
                    <a:pt x="711" y="299"/>
                    <a:pt x="696" y="309"/>
                    <a:pt x="675" y="309"/>
                  </a:cubicBezTo>
                  <a:cubicBezTo>
                    <a:pt x="663" y="309"/>
                    <a:pt x="651" y="306"/>
                    <a:pt x="644" y="300"/>
                  </a:cubicBezTo>
                  <a:cubicBezTo>
                    <a:pt x="644" y="283"/>
                    <a:pt x="644" y="283"/>
                    <a:pt x="644" y="283"/>
                  </a:cubicBezTo>
                  <a:cubicBezTo>
                    <a:pt x="645" y="283"/>
                    <a:pt x="645" y="283"/>
                    <a:pt x="645" y="283"/>
                  </a:cubicBezTo>
                  <a:cubicBezTo>
                    <a:pt x="653" y="291"/>
                    <a:pt x="664" y="294"/>
                    <a:pt x="675" y="294"/>
                  </a:cubicBezTo>
                  <a:cubicBezTo>
                    <a:pt x="685" y="294"/>
                    <a:pt x="694" y="290"/>
                    <a:pt x="694" y="282"/>
                  </a:cubicBezTo>
                  <a:cubicBezTo>
                    <a:pt x="694" y="274"/>
                    <a:pt x="687" y="272"/>
                    <a:pt x="672" y="267"/>
                  </a:cubicBezTo>
                  <a:cubicBezTo>
                    <a:pt x="659" y="263"/>
                    <a:pt x="644" y="258"/>
                    <a:pt x="644" y="240"/>
                  </a:cubicBezTo>
                  <a:cubicBezTo>
                    <a:pt x="644" y="223"/>
                    <a:pt x="659" y="212"/>
                    <a:pt x="678" y="212"/>
                  </a:cubicBezTo>
                  <a:cubicBezTo>
                    <a:pt x="689" y="212"/>
                    <a:pt x="699" y="214"/>
                    <a:pt x="706" y="220"/>
                  </a:cubicBezTo>
                  <a:cubicBezTo>
                    <a:pt x="706" y="236"/>
                    <a:pt x="706" y="236"/>
                    <a:pt x="706" y="236"/>
                  </a:cubicBezTo>
                  <a:cubicBezTo>
                    <a:pt x="706" y="236"/>
                    <a:pt x="706" y="236"/>
                    <a:pt x="706" y="236"/>
                  </a:cubicBezTo>
                  <a:cubicBezTo>
                    <a:pt x="698" y="230"/>
                    <a:pt x="689" y="227"/>
                    <a:pt x="678" y="227"/>
                  </a:cubicBezTo>
                  <a:cubicBezTo>
                    <a:pt x="667" y="227"/>
                    <a:pt x="661" y="232"/>
                    <a:pt x="661" y="238"/>
                  </a:cubicBezTo>
                  <a:cubicBezTo>
                    <a:pt x="661" y="246"/>
                    <a:pt x="668" y="248"/>
                    <a:pt x="683" y="252"/>
                  </a:cubicBezTo>
                  <a:close/>
                  <a:moveTo>
                    <a:pt x="772" y="309"/>
                  </a:moveTo>
                  <a:cubicBezTo>
                    <a:pt x="745" y="309"/>
                    <a:pt x="726" y="290"/>
                    <a:pt x="726" y="261"/>
                  </a:cubicBezTo>
                  <a:cubicBezTo>
                    <a:pt x="726" y="232"/>
                    <a:pt x="744" y="212"/>
                    <a:pt x="769" y="212"/>
                  </a:cubicBezTo>
                  <a:cubicBezTo>
                    <a:pt x="794" y="212"/>
                    <a:pt x="807" y="230"/>
                    <a:pt x="807" y="258"/>
                  </a:cubicBezTo>
                  <a:cubicBezTo>
                    <a:pt x="807" y="266"/>
                    <a:pt x="807" y="266"/>
                    <a:pt x="807" y="266"/>
                  </a:cubicBezTo>
                  <a:cubicBezTo>
                    <a:pt x="744" y="266"/>
                    <a:pt x="744" y="266"/>
                    <a:pt x="744" y="266"/>
                  </a:cubicBezTo>
                  <a:cubicBezTo>
                    <a:pt x="746" y="284"/>
                    <a:pt x="758" y="293"/>
                    <a:pt x="774" y="293"/>
                  </a:cubicBezTo>
                  <a:cubicBezTo>
                    <a:pt x="785" y="293"/>
                    <a:pt x="792" y="291"/>
                    <a:pt x="800" y="285"/>
                  </a:cubicBezTo>
                  <a:cubicBezTo>
                    <a:pt x="801" y="285"/>
                    <a:pt x="801" y="285"/>
                    <a:pt x="801" y="285"/>
                  </a:cubicBezTo>
                  <a:cubicBezTo>
                    <a:pt x="801" y="300"/>
                    <a:pt x="801" y="300"/>
                    <a:pt x="801" y="300"/>
                  </a:cubicBezTo>
                  <a:cubicBezTo>
                    <a:pt x="793" y="306"/>
                    <a:pt x="783" y="309"/>
                    <a:pt x="772" y="309"/>
                  </a:cubicBezTo>
                  <a:close/>
                  <a:moveTo>
                    <a:pt x="744" y="251"/>
                  </a:moveTo>
                  <a:cubicBezTo>
                    <a:pt x="791" y="251"/>
                    <a:pt x="791" y="251"/>
                    <a:pt x="791" y="251"/>
                  </a:cubicBezTo>
                  <a:cubicBezTo>
                    <a:pt x="790" y="237"/>
                    <a:pt x="783" y="227"/>
                    <a:pt x="769" y="227"/>
                  </a:cubicBezTo>
                  <a:cubicBezTo>
                    <a:pt x="756" y="227"/>
                    <a:pt x="747" y="237"/>
                    <a:pt x="744" y="251"/>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800"/>
            </a:p>
          </p:txBody>
        </p:sp>
      </p:grpSp>
      <p:sp>
        <p:nvSpPr>
          <p:cNvPr id="2" name="Title 1"/>
          <p:cNvSpPr>
            <a:spLocks noGrp="1"/>
          </p:cNvSpPr>
          <p:nvPr>
            <p:ph type="title"/>
          </p:nvPr>
        </p:nvSpPr>
        <p:spPr>
          <a:xfrm>
            <a:off x="609441" y="2667000"/>
            <a:ext cx="9141619" cy="2286000"/>
          </a:xfrm>
        </p:spPr>
        <p:txBody>
          <a:bodyPr anchor="b">
            <a:noAutofit/>
          </a:bodyPr>
          <a:lstStyle>
            <a:lvl1pPr>
              <a:lnSpc>
                <a:spcPct val="80000"/>
              </a:lnSpc>
              <a:defRPr sz="6000"/>
            </a:lvl1pPr>
          </a:lstStyle>
          <a:p>
            <a:r>
              <a:rPr lang="en-US" smtClean="0"/>
              <a:t>Click to edit Master title style</a:t>
            </a:r>
            <a:endParaRPr/>
          </a:p>
        </p:txBody>
      </p:sp>
      <p:sp>
        <p:nvSpPr>
          <p:cNvPr id="10" name="Text Placeholder 9"/>
          <p:cNvSpPr>
            <a:spLocks noGrp="1"/>
          </p:cNvSpPr>
          <p:nvPr>
            <p:ph type="body" sz="quarter" idx="13"/>
          </p:nvPr>
        </p:nvSpPr>
        <p:spPr>
          <a:xfrm>
            <a:off x="608013" y="4939695"/>
            <a:ext cx="9141619" cy="470506"/>
          </a:xfrm>
        </p:spPr>
        <p:txBody>
          <a:bodyPr wrap="square">
            <a:noAutofit/>
          </a:bodyPr>
          <a:lstStyle>
            <a:lvl1pPr marL="0" indent="0">
              <a:spcBef>
                <a:spcPts val="0"/>
              </a:spcBef>
              <a:buFontTx/>
              <a:buNone/>
              <a:defRPr sz="3200"/>
            </a:lvl1pPr>
            <a:lvl2pPr marL="0" indent="0">
              <a:spcBef>
                <a:spcPts val="0"/>
              </a:spcBef>
              <a:buFontTx/>
              <a:buNone/>
              <a:defRPr sz="2000"/>
            </a:lvl2pPr>
            <a:lvl3pPr marL="0" indent="0">
              <a:spcBef>
                <a:spcPts val="0"/>
              </a:spcBef>
              <a:buFontTx/>
              <a:buNone/>
              <a:defRPr sz="2000"/>
            </a:lvl3pPr>
            <a:lvl4pPr marL="0" indent="0">
              <a:spcBef>
                <a:spcPts val="0"/>
              </a:spcBef>
              <a:buFontTx/>
              <a:buNone/>
              <a:defRPr sz="2000"/>
            </a:lvl4pPr>
            <a:lvl5pPr marL="0" indent="0">
              <a:spcBef>
                <a:spcPts val="0"/>
              </a:spcBef>
              <a:buFontTx/>
              <a:buNone/>
              <a:defRPr sz="2000"/>
            </a:lvl5pPr>
            <a:lvl6pPr marL="0" indent="0">
              <a:spcBef>
                <a:spcPts val="0"/>
              </a:spcBef>
              <a:buFontTx/>
              <a:buNone/>
              <a:defRPr sz="2000"/>
            </a:lvl6pPr>
            <a:lvl7pPr marL="0" indent="0">
              <a:spcBef>
                <a:spcPts val="0"/>
              </a:spcBef>
              <a:buFontTx/>
              <a:buNone/>
              <a:defRPr sz="2000"/>
            </a:lvl7pPr>
            <a:lvl8pPr marL="0" indent="0">
              <a:spcBef>
                <a:spcPts val="0"/>
              </a:spcBef>
              <a:buFontTx/>
              <a:buNone/>
              <a:defRPr sz="2000"/>
            </a:lvl8pPr>
            <a:lvl9pPr marL="0" indent="0">
              <a:spcBef>
                <a:spcPts val="0"/>
              </a:spcBef>
              <a:buFontTx/>
              <a:buNone/>
              <a:defRPr sz="2000"/>
            </a:lvl9pPr>
          </a:lstStyle>
          <a:p>
            <a:pPr lvl="0"/>
            <a:r>
              <a:rPr lang="en-US" smtClean="0"/>
              <a:t>Click to edit Master text styles</a:t>
            </a:r>
          </a:p>
        </p:txBody>
      </p:sp>
      <p:sp>
        <p:nvSpPr>
          <p:cNvPr id="11" name="Text Placeholder 9"/>
          <p:cNvSpPr>
            <a:spLocks noGrp="1"/>
          </p:cNvSpPr>
          <p:nvPr>
            <p:ph type="body" sz="quarter" idx="14"/>
          </p:nvPr>
        </p:nvSpPr>
        <p:spPr>
          <a:xfrm>
            <a:off x="608013" y="5510150"/>
            <a:ext cx="9141619" cy="457200"/>
          </a:xfrm>
        </p:spPr>
        <p:txBody>
          <a:bodyPr wrap="square">
            <a:noAutofit/>
          </a:bodyPr>
          <a:lstStyle>
            <a:lvl1pPr marL="0" indent="0">
              <a:spcBef>
                <a:spcPts val="0"/>
              </a:spcBef>
              <a:buFontTx/>
              <a:buNone/>
              <a:defRPr sz="2400"/>
            </a:lvl1pPr>
            <a:lvl2pPr marL="0" indent="0">
              <a:spcBef>
                <a:spcPts val="0"/>
              </a:spcBef>
              <a:buFontTx/>
              <a:buNone/>
              <a:defRPr sz="2000"/>
            </a:lvl2pPr>
            <a:lvl3pPr marL="0" indent="0">
              <a:spcBef>
                <a:spcPts val="0"/>
              </a:spcBef>
              <a:buFontTx/>
              <a:buNone/>
              <a:defRPr sz="2000"/>
            </a:lvl3pPr>
            <a:lvl4pPr marL="0" indent="0">
              <a:spcBef>
                <a:spcPts val="0"/>
              </a:spcBef>
              <a:buFontTx/>
              <a:buNone/>
              <a:defRPr sz="2000"/>
            </a:lvl4pPr>
            <a:lvl5pPr marL="0" indent="0">
              <a:spcBef>
                <a:spcPts val="0"/>
              </a:spcBef>
              <a:buFontTx/>
              <a:buNone/>
              <a:defRPr sz="2000"/>
            </a:lvl5pPr>
            <a:lvl6pPr marL="0" indent="0">
              <a:spcBef>
                <a:spcPts val="0"/>
              </a:spcBef>
              <a:buFontTx/>
              <a:buNone/>
              <a:defRPr sz="2000"/>
            </a:lvl6pPr>
            <a:lvl7pPr marL="0" indent="0">
              <a:spcBef>
                <a:spcPts val="0"/>
              </a:spcBef>
              <a:buFontTx/>
              <a:buNone/>
              <a:defRPr sz="2000"/>
            </a:lvl7pPr>
            <a:lvl8pPr marL="0" indent="0">
              <a:spcBef>
                <a:spcPts val="0"/>
              </a:spcBef>
              <a:buFontTx/>
              <a:buNone/>
              <a:defRPr sz="2000"/>
            </a:lvl8pPr>
            <a:lvl9pPr marL="0" indent="0">
              <a:spcBef>
                <a:spcPts val="0"/>
              </a:spcBef>
              <a:buFontTx/>
              <a:buNone/>
              <a:defRPr sz="2000"/>
            </a:lvl9pPr>
          </a:lstStyle>
          <a:p>
            <a:pPr lvl="0"/>
            <a:r>
              <a:rPr lang="en-US" smtClean="0"/>
              <a:t>Click to edit Master text styles</a:t>
            </a:r>
          </a:p>
        </p:txBody>
      </p:sp>
      <p:sp>
        <p:nvSpPr>
          <p:cNvPr id="12" name="Text Placeholder 7"/>
          <p:cNvSpPr>
            <a:spLocks noGrp="1"/>
          </p:cNvSpPr>
          <p:nvPr>
            <p:ph type="body" sz="quarter" idx="15" hasCustomPrompt="1"/>
          </p:nvPr>
        </p:nvSpPr>
        <p:spPr>
          <a:xfrm>
            <a:off x="7935523" y="457202"/>
            <a:ext cx="3646877" cy="354113"/>
          </a:xfrm>
        </p:spPr>
        <p:txBody>
          <a:bodyPr>
            <a:noAutofit/>
          </a:bodyPr>
          <a:lstStyle>
            <a:lvl1pPr marL="0" indent="0" algn="r">
              <a:spcBef>
                <a:spcPts val="0"/>
              </a:spcBef>
              <a:buNone/>
              <a:defRPr sz="2000" baseline="0">
                <a:solidFill>
                  <a:schemeClr val="accent5"/>
                </a:solidFill>
              </a:defRPr>
            </a:lvl1pPr>
            <a:lvl2pPr marL="0" indent="0">
              <a:spcBef>
                <a:spcPts val="0"/>
              </a:spcBef>
              <a:buNone/>
              <a:defRPr sz="2400"/>
            </a:lvl2pPr>
            <a:lvl3pPr marL="0" indent="0">
              <a:spcBef>
                <a:spcPts val="0"/>
              </a:spcBef>
              <a:buNone/>
              <a:defRPr sz="2400"/>
            </a:lvl3pPr>
            <a:lvl4pPr marL="0" indent="0">
              <a:spcBef>
                <a:spcPts val="0"/>
              </a:spcBef>
              <a:buNone/>
              <a:defRPr sz="2400"/>
            </a:lvl4pPr>
            <a:lvl5pPr marL="0" indent="0">
              <a:spcBef>
                <a:spcPts val="0"/>
              </a:spcBef>
              <a:buNone/>
              <a:defRPr sz="2400"/>
            </a:lvl5pPr>
            <a:lvl6pPr marL="0" indent="0">
              <a:spcBef>
                <a:spcPts val="0"/>
              </a:spcBef>
              <a:buNone/>
              <a:defRPr sz="2400"/>
            </a:lvl6pPr>
            <a:lvl7pPr marL="0" indent="0">
              <a:spcBef>
                <a:spcPts val="0"/>
              </a:spcBef>
              <a:buNone/>
              <a:defRPr sz="2400"/>
            </a:lvl7pPr>
            <a:lvl8pPr marL="0" indent="0">
              <a:spcBef>
                <a:spcPts val="0"/>
              </a:spcBef>
              <a:buNone/>
              <a:defRPr sz="2400"/>
            </a:lvl8pPr>
            <a:lvl9pPr marL="0" indent="0">
              <a:spcBef>
                <a:spcPts val="0"/>
              </a:spcBef>
              <a:buNone/>
              <a:defRPr sz="2400"/>
            </a:lvl9pPr>
          </a:lstStyle>
          <a:p>
            <a:pPr lvl="0"/>
            <a:r>
              <a:rPr/>
              <a:t>Click to add date</a:t>
            </a:r>
          </a:p>
        </p:txBody>
      </p:sp>
    </p:spTree>
    <p:extLst>
      <p:ext uri="{BB962C8B-B14F-4D97-AF65-F5344CB8AC3E}">
        <p14:creationId xmlns:p14="http://schemas.microsoft.com/office/powerpoint/2010/main" val="18437218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09600" y="609600"/>
            <a:ext cx="8839200" cy="1600200"/>
          </a:xfrm>
        </p:spPr>
        <p:txBody>
          <a:bodyPr anchor="t">
            <a:noAutofit/>
          </a:bodyPr>
          <a:lstStyle>
            <a:lvl1pPr>
              <a:lnSpc>
                <a:spcPct val="80000"/>
              </a:lnSpc>
              <a:defRPr sz="6000"/>
            </a:lvl1pPr>
          </a:lstStyle>
          <a:p>
            <a:r>
              <a:rPr lang="en-US" smtClean="0"/>
              <a:t>Click to edit Master title style</a:t>
            </a:r>
            <a:endParaRPr/>
          </a:p>
        </p:txBody>
      </p:sp>
      <p:sp>
        <p:nvSpPr>
          <p:cNvPr id="3" name="Text Placeholder 2"/>
          <p:cNvSpPr>
            <a:spLocks noGrp="1"/>
          </p:cNvSpPr>
          <p:nvPr>
            <p:ph type="body" idx="1"/>
          </p:nvPr>
        </p:nvSpPr>
        <p:spPr>
          <a:xfrm>
            <a:off x="609600" y="2214750"/>
            <a:ext cx="8839200" cy="608426"/>
          </a:xfrm>
        </p:spPr>
        <p:txBody>
          <a:bodyPr>
            <a:noAutofit/>
          </a:bodyPr>
          <a:lstStyle>
            <a:lvl1pPr marL="0" indent="0">
              <a:spcBef>
                <a:spcPts val="600"/>
              </a:spcBef>
              <a:buNone/>
              <a:defRPr sz="18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F176C45-1832-4C49-BAA1-9A2040A7DAB4}" type="datetimeFigureOut">
              <a:rPr lang="en-US" smtClean="0"/>
              <a:t>4/9/2016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0B779D-B174-4644-A851-EBC12275EB01}" type="slidenum">
              <a:rPr lang="en-US" smtClean="0"/>
              <a:t>‹#›</a:t>
            </a:fld>
            <a:endParaRPr lang="en-US"/>
          </a:p>
        </p:txBody>
      </p:sp>
    </p:spTree>
    <p:extLst>
      <p:ext uri="{BB962C8B-B14F-4D97-AF65-F5344CB8AC3E}">
        <p14:creationId xmlns:p14="http://schemas.microsoft.com/office/powerpoint/2010/main" val="903457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type="secHead" preserve="1">
  <p:cSld name="Slate Section Header">
    <p:spTree>
      <p:nvGrpSpPr>
        <p:cNvPr id="1" name=""/>
        <p:cNvGrpSpPr/>
        <p:nvPr/>
      </p:nvGrpSpPr>
      <p:grpSpPr>
        <a:xfrm>
          <a:off x="0" y="0"/>
          <a:ext cx="0" cy="0"/>
          <a:chOff x="0" y="0"/>
          <a:chExt cx="0" cy="0"/>
        </a:xfrm>
      </p:grpSpPr>
      <p:sp>
        <p:nvSpPr>
          <p:cNvPr id="7" name="Rectangle 6"/>
          <p:cNvSpPr/>
          <p:nvPr/>
        </p:nvSpPr>
        <p:spPr bwMode="blackWhite">
          <a:xfrm>
            <a:off x="608012" y="608806"/>
            <a:ext cx="10971371" cy="5486400"/>
          </a:xfrm>
          <a:prstGeom prst="rect">
            <a:avLst/>
          </a:prstGeom>
          <a:solidFill>
            <a:schemeClr val="accent1"/>
          </a:solidFill>
          <a:ln w="1905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0000"/>
              </a:lnSpc>
            </a:pPr>
            <a:endParaRPr sz="1800"/>
          </a:p>
        </p:txBody>
      </p:sp>
      <p:sp>
        <p:nvSpPr>
          <p:cNvPr id="2" name="Title 1"/>
          <p:cNvSpPr>
            <a:spLocks noGrp="1"/>
          </p:cNvSpPr>
          <p:nvPr>
            <p:ph type="title"/>
          </p:nvPr>
        </p:nvSpPr>
        <p:spPr>
          <a:xfrm>
            <a:off x="989013" y="990601"/>
            <a:ext cx="8228011" cy="475488"/>
          </a:xfrm>
        </p:spPr>
        <p:txBody>
          <a:bodyPr anchor="t">
            <a:noAutofit/>
          </a:bodyPr>
          <a:lstStyle>
            <a:lvl1pPr>
              <a:lnSpc>
                <a:spcPct val="90000"/>
              </a:lnSpc>
              <a:defRPr sz="3200">
                <a:solidFill>
                  <a:schemeClr val="bg1"/>
                </a:solidFill>
              </a:defRPr>
            </a:lvl1pPr>
          </a:lstStyle>
          <a:p>
            <a:r>
              <a:rPr lang="en-US" smtClean="0"/>
              <a:t>Click to edit Master title style</a:t>
            </a:r>
            <a:endParaRPr/>
          </a:p>
        </p:txBody>
      </p:sp>
      <p:sp>
        <p:nvSpPr>
          <p:cNvPr id="3" name="Text Placeholder 2"/>
          <p:cNvSpPr>
            <a:spLocks noGrp="1"/>
          </p:cNvSpPr>
          <p:nvPr>
            <p:ph type="body" idx="1"/>
          </p:nvPr>
        </p:nvSpPr>
        <p:spPr>
          <a:xfrm>
            <a:off x="989013" y="1459676"/>
            <a:ext cx="8228011" cy="440377"/>
          </a:xfrm>
        </p:spPr>
        <p:txBody>
          <a:bodyPr>
            <a:noAutofit/>
          </a:bodyPr>
          <a:lstStyle>
            <a:lvl1pPr marL="0" indent="0">
              <a:spcBef>
                <a:spcPts val="0"/>
              </a:spcBef>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8F176C45-1832-4C49-BAA1-9A2040A7DAB4}" type="datetimeFigureOut">
              <a:rPr lang="en-US" smtClean="0"/>
              <a:t>4/9/2016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0B779D-B174-4644-A851-EBC12275EB01}" type="slidenum">
              <a:rPr lang="en-US" smtClean="0"/>
              <a:t>‹#›</a:t>
            </a:fld>
            <a:endParaRPr lang="en-US"/>
          </a:p>
        </p:txBody>
      </p:sp>
    </p:spTree>
    <p:extLst>
      <p:ext uri="{BB962C8B-B14F-4D97-AF65-F5344CB8AC3E}">
        <p14:creationId xmlns:p14="http://schemas.microsoft.com/office/powerpoint/2010/main" val="7658583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p:cSld name="Green Frame Divider">
    <p:spTree>
      <p:nvGrpSpPr>
        <p:cNvPr id="1" name=""/>
        <p:cNvGrpSpPr/>
        <p:nvPr/>
      </p:nvGrpSpPr>
      <p:grpSpPr>
        <a:xfrm>
          <a:off x="0" y="0"/>
          <a:ext cx="0" cy="0"/>
          <a:chOff x="0" y="0"/>
          <a:chExt cx="0" cy="0"/>
        </a:xfrm>
      </p:grpSpPr>
      <p:grpSp>
        <p:nvGrpSpPr>
          <p:cNvPr id="17" name="Group 16"/>
          <p:cNvGrpSpPr/>
          <p:nvPr/>
        </p:nvGrpSpPr>
        <p:grpSpPr>
          <a:xfrm>
            <a:off x="610274" y="6248401"/>
            <a:ext cx="1292628" cy="390524"/>
            <a:chOff x="3578225" y="1146175"/>
            <a:chExt cx="5038725" cy="2111375"/>
          </a:xfrm>
        </p:grpSpPr>
        <p:sp>
          <p:nvSpPr>
            <p:cNvPr id="18" name="Freeform 5"/>
            <p:cNvSpPr>
              <a:spLocks noEditPoints="1"/>
            </p:cNvSpPr>
            <p:nvPr/>
          </p:nvSpPr>
          <p:spPr bwMode="auto">
            <a:xfrm>
              <a:off x="3578225" y="1146175"/>
              <a:ext cx="1725613" cy="498475"/>
            </a:xfrm>
            <a:custGeom>
              <a:avLst/>
              <a:gdLst>
                <a:gd name="T0" fmla="*/ 0 w 1087"/>
                <a:gd name="T1" fmla="*/ 0 h 314"/>
                <a:gd name="T2" fmla="*/ 0 w 1087"/>
                <a:gd name="T3" fmla="*/ 314 h 314"/>
                <a:gd name="T4" fmla="*/ 0 w 1087"/>
                <a:gd name="T5" fmla="*/ 314 h 314"/>
                <a:gd name="T6" fmla="*/ 1087 w 1087"/>
                <a:gd name="T7" fmla="*/ 314 h 314"/>
                <a:gd name="T8" fmla="*/ 1087 w 1087"/>
                <a:gd name="T9" fmla="*/ 0 h 314"/>
                <a:gd name="T10" fmla="*/ 0 w 1087"/>
                <a:gd name="T11" fmla="*/ 0 h 314"/>
                <a:gd name="T12" fmla="*/ 1018 w 1087"/>
                <a:gd name="T13" fmla="*/ 245 h 314"/>
                <a:gd name="T14" fmla="*/ 69 w 1087"/>
                <a:gd name="T15" fmla="*/ 245 h 314"/>
                <a:gd name="T16" fmla="*/ 69 w 1087"/>
                <a:gd name="T17" fmla="*/ 69 h 314"/>
                <a:gd name="T18" fmla="*/ 1018 w 1087"/>
                <a:gd name="T19" fmla="*/ 69 h 314"/>
                <a:gd name="T20" fmla="*/ 1018 w 1087"/>
                <a:gd name="T21" fmla="*/ 245 h 314"/>
                <a:gd name="T22" fmla="*/ 1018 w 1087"/>
                <a:gd name="T23" fmla="*/ 245 h 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87" h="314">
                  <a:moveTo>
                    <a:pt x="0" y="0"/>
                  </a:moveTo>
                  <a:lnTo>
                    <a:pt x="0" y="314"/>
                  </a:lnTo>
                  <a:lnTo>
                    <a:pt x="0" y="314"/>
                  </a:lnTo>
                  <a:lnTo>
                    <a:pt x="1087" y="314"/>
                  </a:lnTo>
                  <a:lnTo>
                    <a:pt x="1087" y="0"/>
                  </a:lnTo>
                  <a:lnTo>
                    <a:pt x="0" y="0"/>
                  </a:lnTo>
                  <a:close/>
                  <a:moveTo>
                    <a:pt x="1018" y="245"/>
                  </a:moveTo>
                  <a:lnTo>
                    <a:pt x="69" y="245"/>
                  </a:lnTo>
                  <a:lnTo>
                    <a:pt x="69" y="69"/>
                  </a:lnTo>
                  <a:lnTo>
                    <a:pt x="1018" y="69"/>
                  </a:lnTo>
                  <a:lnTo>
                    <a:pt x="1018" y="245"/>
                  </a:lnTo>
                  <a:lnTo>
                    <a:pt x="1018" y="245"/>
                  </a:lnTo>
                  <a:close/>
                </a:path>
              </a:pathLst>
            </a:custGeom>
            <a:solidFill>
              <a:srgbClr val="00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sz="1800"/>
            </a:p>
          </p:txBody>
        </p:sp>
        <p:sp>
          <p:nvSpPr>
            <p:cNvPr id="19" name="Freeform 6"/>
            <p:cNvSpPr>
              <a:spLocks noEditPoints="1"/>
            </p:cNvSpPr>
            <p:nvPr/>
          </p:nvSpPr>
          <p:spPr bwMode="auto">
            <a:xfrm>
              <a:off x="3578225" y="1968500"/>
              <a:ext cx="5038725" cy="1289050"/>
            </a:xfrm>
            <a:custGeom>
              <a:avLst/>
              <a:gdLst>
                <a:gd name="T0" fmla="*/ 80 w 1341"/>
                <a:gd name="T1" fmla="*/ 52 h 342"/>
                <a:gd name="T2" fmla="*/ 29 w 1341"/>
                <a:gd name="T3" fmla="*/ 77 h 342"/>
                <a:gd name="T4" fmla="*/ 212 w 1341"/>
                <a:gd name="T5" fmla="*/ 93 h 342"/>
                <a:gd name="T6" fmla="*/ 174 w 1341"/>
                <a:gd name="T7" fmla="*/ 134 h 342"/>
                <a:gd name="T8" fmla="*/ 272 w 1341"/>
                <a:gd name="T9" fmla="*/ 132 h 342"/>
                <a:gd name="T10" fmla="*/ 276 w 1341"/>
                <a:gd name="T11" fmla="*/ 38 h 342"/>
                <a:gd name="T12" fmla="*/ 327 w 1341"/>
                <a:gd name="T13" fmla="*/ 132 h 342"/>
                <a:gd name="T14" fmla="*/ 398 w 1341"/>
                <a:gd name="T15" fmla="*/ 0 h 342"/>
                <a:gd name="T16" fmla="*/ 402 w 1341"/>
                <a:gd name="T17" fmla="*/ 134 h 342"/>
                <a:gd name="T18" fmla="*/ 448 w 1341"/>
                <a:gd name="T19" fmla="*/ 93 h 342"/>
                <a:gd name="T20" fmla="*/ 448 w 1341"/>
                <a:gd name="T21" fmla="*/ 74 h 342"/>
                <a:gd name="T22" fmla="*/ 642 w 1341"/>
                <a:gd name="T23" fmla="*/ 60 h 342"/>
                <a:gd name="T24" fmla="*/ 642 w 1341"/>
                <a:gd name="T25" fmla="*/ 131 h 342"/>
                <a:gd name="T26" fmla="*/ 570 w 1341"/>
                <a:gd name="T27" fmla="*/ 111 h 342"/>
                <a:gd name="T28" fmla="*/ 530 w 1341"/>
                <a:gd name="T29" fmla="*/ 60 h 342"/>
                <a:gd name="T30" fmla="*/ 558 w 1341"/>
                <a:gd name="T31" fmla="*/ 38 h 342"/>
                <a:gd name="T32" fmla="*/ 738 w 1341"/>
                <a:gd name="T33" fmla="*/ 89 h 342"/>
                <a:gd name="T34" fmla="*/ 787 w 1341"/>
                <a:gd name="T35" fmla="*/ 45 h 342"/>
                <a:gd name="T36" fmla="*/ 736 w 1341"/>
                <a:gd name="T37" fmla="*/ 65 h 342"/>
                <a:gd name="T38" fmla="*/ 848 w 1341"/>
                <a:gd name="T39" fmla="*/ 73 h 342"/>
                <a:gd name="T40" fmla="*/ 876 w 1341"/>
                <a:gd name="T41" fmla="*/ 73 h 342"/>
                <a:gd name="T42" fmla="*/ 833 w 1341"/>
                <a:gd name="T43" fmla="*/ 91 h 342"/>
                <a:gd name="T44" fmla="*/ 965 w 1341"/>
                <a:gd name="T45" fmla="*/ 43 h 342"/>
                <a:gd name="T46" fmla="*/ 964 w 1341"/>
                <a:gd name="T47" fmla="*/ 103 h 342"/>
                <a:gd name="T48" fmla="*/ 1010 w 1341"/>
                <a:gd name="T49" fmla="*/ 132 h 342"/>
                <a:gd name="T50" fmla="*/ 1070 w 1341"/>
                <a:gd name="T51" fmla="*/ 38 h 342"/>
                <a:gd name="T52" fmla="*/ 1010 w 1341"/>
                <a:gd name="T53" fmla="*/ 89 h 342"/>
                <a:gd name="T54" fmla="*/ 1133 w 1341"/>
                <a:gd name="T55" fmla="*/ 73 h 342"/>
                <a:gd name="T56" fmla="*/ 1160 w 1341"/>
                <a:gd name="T57" fmla="*/ 73 h 342"/>
                <a:gd name="T58" fmla="*/ 1117 w 1341"/>
                <a:gd name="T59" fmla="*/ 91 h 342"/>
                <a:gd name="T60" fmla="*/ 1239 w 1341"/>
                <a:gd name="T61" fmla="*/ 39 h 342"/>
                <a:gd name="T62" fmla="*/ 1180 w 1341"/>
                <a:gd name="T63" fmla="*/ 132 h 342"/>
                <a:gd name="T64" fmla="*/ 1246 w 1341"/>
                <a:gd name="T65" fmla="*/ 85 h 342"/>
                <a:gd name="T66" fmla="*/ 1314 w 1341"/>
                <a:gd name="T67" fmla="*/ 132 h 342"/>
                <a:gd name="T68" fmla="*/ 1295 w 1341"/>
                <a:gd name="T69" fmla="*/ 110 h 342"/>
                <a:gd name="T70" fmla="*/ 18 w 1341"/>
                <a:gd name="T71" fmla="*/ 231 h 342"/>
                <a:gd name="T72" fmla="*/ 81 w 1341"/>
                <a:gd name="T73" fmla="*/ 307 h 342"/>
                <a:gd name="T74" fmla="*/ 164 w 1341"/>
                <a:gd name="T75" fmla="*/ 307 h 342"/>
                <a:gd name="T76" fmla="*/ 103 w 1341"/>
                <a:gd name="T77" fmla="*/ 214 h 342"/>
                <a:gd name="T78" fmla="*/ 252 w 1341"/>
                <a:gd name="T79" fmla="*/ 229 h 342"/>
                <a:gd name="T80" fmla="*/ 252 w 1341"/>
                <a:gd name="T81" fmla="*/ 307 h 342"/>
                <a:gd name="T82" fmla="*/ 211 w 1341"/>
                <a:gd name="T83" fmla="*/ 214 h 342"/>
                <a:gd name="T84" fmla="*/ 305 w 1341"/>
                <a:gd name="T85" fmla="*/ 212 h 342"/>
                <a:gd name="T86" fmla="*/ 338 w 1341"/>
                <a:gd name="T87" fmla="*/ 285 h 342"/>
                <a:gd name="T88" fmla="*/ 281 w 1341"/>
                <a:gd name="T89" fmla="*/ 251 h 342"/>
                <a:gd name="T90" fmla="*/ 403 w 1341"/>
                <a:gd name="T91" fmla="*/ 229 h 342"/>
                <a:gd name="T92" fmla="*/ 382 w 1341"/>
                <a:gd name="T93" fmla="*/ 228 h 342"/>
                <a:gd name="T94" fmla="*/ 430 w 1341"/>
                <a:gd name="T95" fmla="*/ 342 h 342"/>
                <a:gd name="T96" fmla="*/ 498 w 1341"/>
                <a:gd name="T97" fmla="*/ 260 h 342"/>
                <a:gd name="T98" fmla="*/ 577 w 1341"/>
                <a:gd name="T99" fmla="*/ 212 h 342"/>
                <a:gd name="T100" fmla="*/ 554 w 1341"/>
                <a:gd name="T101" fmla="*/ 307 h 342"/>
                <a:gd name="T102" fmla="*/ 623 w 1341"/>
                <a:gd name="T103" fmla="*/ 187 h 342"/>
                <a:gd name="T104" fmla="*/ 621 w 1341"/>
                <a:gd name="T105" fmla="*/ 307 h 342"/>
                <a:gd name="T106" fmla="*/ 644 w 1341"/>
                <a:gd name="T107" fmla="*/ 300 h 342"/>
                <a:gd name="T108" fmla="*/ 644 w 1341"/>
                <a:gd name="T109" fmla="*/ 240 h 342"/>
                <a:gd name="T110" fmla="*/ 661 w 1341"/>
                <a:gd name="T111" fmla="*/ 238 h 342"/>
                <a:gd name="T112" fmla="*/ 807 w 1341"/>
                <a:gd name="T113" fmla="*/ 266 h 342"/>
                <a:gd name="T114" fmla="*/ 772 w 1341"/>
                <a:gd name="T115" fmla="*/ 309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341" h="342">
                  <a:moveTo>
                    <a:pt x="29" y="132"/>
                  </a:moveTo>
                  <a:cubicBezTo>
                    <a:pt x="0" y="132"/>
                    <a:pt x="0" y="132"/>
                    <a:pt x="0" y="132"/>
                  </a:cubicBezTo>
                  <a:cubicBezTo>
                    <a:pt x="0" y="0"/>
                    <a:pt x="0" y="0"/>
                    <a:pt x="0" y="0"/>
                  </a:cubicBezTo>
                  <a:cubicBezTo>
                    <a:pt x="29" y="0"/>
                    <a:pt x="29" y="0"/>
                    <a:pt x="29" y="0"/>
                  </a:cubicBezTo>
                  <a:cubicBezTo>
                    <a:pt x="29" y="52"/>
                    <a:pt x="29" y="52"/>
                    <a:pt x="29" y="52"/>
                  </a:cubicBezTo>
                  <a:cubicBezTo>
                    <a:pt x="80" y="52"/>
                    <a:pt x="80" y="52"/>
                    <a:pt x="80" y="52"/>
                  </a:cubicBezTo>
                  <a:cubicBezTo>
                    <a:pt x="80" y="0"/>
                    <a:pt x="80" y="0"/>
                    <a:pt x="80" y="0"/>
                  </a:cubicBezTo>
                  <a:cubicBezTo>
                    <a:pt x="109" y="0"/>
                    <a:pt x="109" y="0"/>
                    <a:pt x="109" y="0"/>
                  </a:cubicBezTo>
                  <a:cubicBezTo>
                    <a:pt x="109" y="132"/>
                    <a:pt x="109" y="132"/>
                    <a:pt x="109" y="132"/>
                  </a:cubicBezTo>
                  <a:cubicBezTo>
                    <a:pt x="80" y="132"/>
                    <a:pt x="80" y="132"/>
                    <a:pt x="80" y="132"/>
                  </a:cubicBezTo>
                  <a:cubicBezTo>
                    <a:pt x="80" y="77"/>
                    <a:pt x="80" y="77"/>
                    <a:pt x="80" y="77"/>
                  </a:cubicBezTo>
                  <a:cubicBezTo>
                    <a:pt x="29" y="77"/>
                    <a:pt x="29" y="77"/>
                    <a:pt x="29" y="77"/>
                  </a:cubicBezTo>
                  <a:lnTo>
                    <a:pt x="29" y="132"/>
                  </a:lnTo>
                  <a:close/>
                  <a:moveTo>
                    <a:pt x="174" y="134"/>
                  </a:moveTo>
                  <a:cubicBezTo>
                    <a:pt x="145" y="134"/>
                    <a:pt x="125" y="116"/>
                    <a:pt x="125" y="85"/>
                  </a:cubicBezTo>
                  <a:cubicBezTo>
                    <a:pt x="125" y="56"/>
                    <a:pt x="144" y="36"/>
                    <a:pt x="170" y="36"/>
                  </a:cubicBezTo>
                  <a:cubicBezTo>
                    <a:pt x="198" y="36"/>
                    <a:pt x="212" y="55"/>
                    <a:pt x="212" y="83"/>
                  </a:cubicBezTo>
                  <a:cubicBezTo>
                    <a:pt x="212" y="93"/>
                    <a:pt x="212" y="93"/>
                    <a:pt x="212" y="93"/>
                  </a:cubicBezTo>
                  <a:cubicBezTo>
                    <a:pt x="152" y="93"/>
                    <a:pt x="152" y="93"/>
                    <a:pt x="152" y="93"/>
                  </a:cubicBezTo>
                  <a:cubicBezTo>
                    <a:pt x="155" y="108"/>
                    <a:pt x="167" y="112"/>
                    <a:pt x="178" y="112"/>
                  </a:cubicBezTo>
                  <a:cubicBezTo>
                    <a:pt x="188" y="112"/>
                    <a:pt x="195" y="110"/>
                    <a:pt x="204" y="104"/>
                  </a:cubicBezTo>
                  <a:cubicBezTo>
                    <a:pt x="205" y="104"/>
                    <a:pt x="205" y="104"/>
                    <a:pt x="205" y="104"/>
                  </a:cubicBezTo>
                  <a:cubicBezTo>
                    <a:pt x="205" y="126"/>
                    <a:pt x="205" y="126"/>
                    <a:pt x="205" y="126"/>
                  </a:cubicBezTo>
                  <a:cubicBezTo>
                    <a:pt x="198" y="131"/>
                    <a:pt x="187" y="134"/>
                    <a:pt x="174" y="134"/>
                  </a:cubicBezTo>
                  <a:close/>
                  <a:moveTo>
                    <a:pt x="152" y="74"/>
                  </a:moveTo>
                  <a:cubicBezTo>
                    <a:pt x="186" y="74"/>
                    <a:pt x="186" y="74"/>
                    <a:pt x="186" y="74"/>
                  </a:cubicBezTo>
                  <a:cubicBezTo>
                    <a:pt x="186" y="64"/>
                    <a:pt x="182" y="58"/>
                    <a:pt x="170" y="58"/>
                  </a:cubicBezTo>
                  <a:cubicBezTo>
                    <a:pt x="162" y="58"/>
                    <a:pt x="155" y="61"/>
                    <a:pt x="152" y="74"/>
                  </a:cubicBezTo>
                  <a:close/>
                  <a:moveTo>
                    <a:pt x="287" y="77"/>
                  </a:moveTo>
                  <a:cubicBezTo>
                    <a:pt x="272" y="132"/>
                    <a:pt x="272" y="132"/>
                    <a:pt x="272" y="132"/>
                  </a:cubicBezTo>
                  <a:cubicBezTo>
                    <a:pt x="247" y="132"/>
                    <a:pt x="247" y="132"/>
                    <a:pt x="247" y="132"/>
                  </a:cubicBezTo>
                  <a:cubicBezTo>
                    <a:pt x="218" y="39"/>
                    <a:pt x="218" y="39"/>
                    <a:pt x="218" y="39"/>
                  </a:cubicBezTo>
                  <a:cubicBezTo>
                    <a:pt x="218" y="38"/>
                    <a:pt x="218" y="38"/>
                    <a:pt x="218" y="38"/>
                  </a:cubicBezTo>
                  <a:cubicBezTo>
                    <a:pt x="246" y="38"/>
                    <a:pt x="246" y="38"/>
                    <a:pt x="246" y="38"/>
                  </a:cubicBezTo>
                  <a:cubicBezTo>
                    <a:pt x="261" y="93"/>
                    <a:pt x="261" y="93"/>
                    <a:pt x="261" y="93"/>
                  </a:cubicBezTo>
                  <a:cubicBezTo>
                    <a:pt x="276" y="38"/>
                    <a:pt x="276" y="38"/>
                    <a:pt x="276" y="38"/>
                  </a:cubicBezTo>
                  <a:cubicBezTo>
                    <a:pt x="298" y="38"/>
                    <a:pt x="298" y="38"/>
                    <a:pt x="298" y="38"/>
                  </a:cubicBezTo>
                  <a:cubicBezTo>
                    <a:pt x="313" y="93"/>
                    <a:pt x="313" y="93"/>
                    <a:pt x="313" y="93"/>
                  </a:cubicBezTo>
                  <a:cubicBezTo>
                    <a:pt x="329" y="38"/>
                    <a:pt x="329" y="38"/>
                    <a:pt x="329" y="38"/>
                  </a:cubicBezTo>
                  <a:cubicBezTo>
                    <a:pt x="355" y="38"/>
                    <a:pt x="355" y="38"/>
                    <a:pt x="355" y="38"/>
                  </a:cubicBezTo>
                  <a:cubicBezTo>
                    <a:pt x="355" y="39"/>
                    <a:pt x="355" y="39"/>
                    <a:pt x="355" y="39"/>
                  </a:cubicBezTo>
                  <a:cubicBezTo>
                    <a:pt x="327" y="132"/>
                    <a:pt x="327" y="132"/>
                    <a:pt x="327" y="132"/>
                  </a:cubicBezTo>
                  <a:cubicBezTo>
                    <a:pt x="302" y="132"/>
                    <a:pt x="302" y="132"/>
                    <a:pt x="302" y="132"/>
                  </a:cubicBezTo>
                  <a:lnTo>
                    <a:pt x="287" y="77"/>
                  </a:lnTo>
                  <a:close/>
                  <a:moveTo>
                    <a:pt x="402" y="134"/>
                  </a:moveTo>
                  <a:cubicBezTo>
                    <a:pt x="379" y="134"/>
                    <a:pt x="370" y="125"/>
                    <a:pt x="370" y="104"/>
                  </a:cubicBezTo>
                  <a:cubicBezTo>
                    <a:pt x="370" y="0"/>
                    <a:pt x="370" y="0"/>
                    <a:pt x="370" y="0"/>
                  </a:cubicBezTo>
                  <a:cubicBezTo>
                    <a:pt x="398" y="0"/>
                    <a:pt x="398" y="0"/>
                    <a:pt x="398" y="0"/>
                  </a:cubicBezTo>
                  <a:cubicBezTo>
                    <a:pt x="398" y="102"/>
                    <a:pt x="398" y="102"/>
                    <a:pt x="398" y="102"/>
                  </a:cubicBezTo>
                  <a:cubicBezTo>
                    <a:pt x="398" y="108"/>
                    <a:pt x="400" y="111"/>
                    <a:pt x="406" y="111"/>
                  </a:cubicBezTo>
                  <a:cubicBezTo>
                    <a:pt x="408" y="111"/>
                    <a:pt x="410" y="110"/>
                    <a:pt x="412" y="109"/>
                  </a:cubicBezTo>
                  <a:cubicBezTo>
                    <a:pt x="413" y="109"/>
                    <a:pt x="413" y="109"/>
                    <a:pt x="413" y="109"/>
                  </a:cubicBezTo>
                  <a:cubicBezTo>
                    <a:pt x="413" y="132"/>
                    <a:pt x="413" y="132"/>
                    <a:pt x="413" y="132"/>
                  </a:cubicBezTo>
                  <a:cubicBezTo>
                    <a:pt x="410" y="133"/>
                    <a:pt x="406" y="134"/>
                    <a:pt x="402" y="134"/>
                  </a:cubicBezTo>
                  <a:close/>
                  <a:moveTo>
                    <a:pt x="469" y="134"/>
                  </a:moveTo>
                  <a:cubicBezTo>
                    <a:pt x="440" y="134"/>
                    <a:pt x="420" y="116"/>
                    <a:pt x="420" y="85"/>
                  </a:cubicBezTo>
                  <a:cubicBezTo>
                    <a:pt x="420" y="56"/>
                    <a:pt x="440" y="36"/>
                    <a:pt x="465" y="36"/>
                  </a:cubicBezTo>
                  <a:cubicBezTo>
                    <a:pt x="494" y="36"/>
                    <a:pt x="507" y="55"/>
                    <a:pt x="507" y="83"/>
                  </a:cubicBezTo>
                  <a:cubicBezTo>
                    <a:pt x="507" y="93"/>
                    <a:pt x="507" y="93"/>
                    <a:pt x="507" y="93"/>
                  </a:cubicBezTo>
                  <a:cubicBezTo>
                    <a:pt x="448" y="93"/>
                    <a:pt x="448" y="93"/>
                    <a:pt x="448" y="93"/>
                  </a:cubicBezTo>
                  <a:cubicBezTo>
                    <a:pt x="451" y="108"/>
                    <a:pt x="462" y="112"/>
                    <a:pt x="474" y="112"/>
                  </a:cubicBezTo>
                  <a:cubicBezTo>
                    <a:pt x="484" y="112"/>
                    <a:pt x="491" y="110"/>
                    <a:pt x="500" y="104"/>
                  </a:cubicBezTo>
                  <a:cubicBezTo>
                    <a:pt x="501" y="104"/>
                    <a:pt x="501" y="104"/>
                    <a:pt x="501" y="104"/>
                  </a:cubicBezTo>
                  <a:cubicBezTo>
                    <a:pt x="501" y="126"/>
                    <a:pt x="501" y="126"/>
                    <a:pt x="501" y="126"/>
                  </a:cubicBezTo>
                  <a:cubicBezTo>
                    <a:pt x="493" y="131"/>
                    <a:pt x="482" y="134"/>
                    <a:pt x="469" y="134"/>
                  </a:cubicBezTo>
                  <a:close/>
                  <a:moveTo>
                    <a:pt x="448" y="74"/>
                  </a:moveTo>
                  <a:cubicBezTo>
                    <a:pt x="482" y="74"/>
                    <a:pt x="482" y="74"/>
                    <a:pt x="482" y="74"/>
                  </a:cubicBezTo>
                  <a:cubicBezTo>
                    <a:pt x="481" y="64"/>
                    <a:pt x="477" y="58"/>
                    <a:pt x="466" y="58"/>
                  </a:cubicBezTo>
                  <a:cubicBezTo>
                    <a:pt x="457" y="58"/>
                    <a:pt x="450" y="61"/>
                    <a:pt x="448" y="74"/>
                  </a:cubicBezTo>
                  <a:close/>
                  <a:moveTo>
                    <a:pt x="622" y="38"/>
                  </a:moveTo>
                  <a:cubicBezTo>
                    <a:pt x="642" y="38"/>
                    <a:pt x="642" y="38"/>
                    <a:pt x="642" y="38"/>
                  </a:cubicBezTo>
                  <a:cubicBezTo>
                    <a:pt x="642" y="60"/>
                    <a:pt x="642" y="60"/>
                    <a:pt x="642" y="60"/>
                  </a:cubicBezTo>
                  <a:cubicBezTo>
                    <a:pt x="622" y="60"/>
                    <a:pt x="622" y="60"/>
                    <a:pt x="622" y="60"/>
                  </a:cubicBezTo>
                  <a:cubicBezTo>
                    <a:pt x="622" y="99"/>
                    <a:pt x="622" y="99"/>
                    <a:pt x="622" y="99"/>
                  </a:cubicBezTo>
                  <a:cubicBezTo>
                    <a:pt x="622" y="107"/>
                    <a:pt x="625" y="111"/>
                    <a:pt x="633" y="111"/>
                  </a:cubicBezTo>
                  <a:cubicBezTo>
                    <a:pt x="636" y="111"/>
                    <a:pt x="639" y="110"/>
                    <a:pt x="642" y="109"/>
                  </a:cubicBezTo>
                  <a:cubicBezTo>
                    <a:pt x="642" y="109"/>
                    <a:pt x="642" y="109"/>
                    <a:pt x="642" y="109"/>
                  </a:cubicBezTo>
                  <a:cubicBezTo>
                    <a:pt x="642" y="131"/>
                    <a:pt x="642" y="131"/>
                    <a:pt x="642" y="131"/>
                  </a:cubicBezTo>
                  <a:cubicBezTo>
                    <a:pt x="639" y="132"/>
                    <a:pt x="633" y="134"/>
                    <a:pt x="625" y="134"/>
                  </a:cubicBezTo>
                  <a:cubicBezTo>
                    <a:pt x="603" y="134"/>
                    <a:pt x="594" y="124"/>
                    <a:pt x="594" y="100"/>
                  </a:cubicBezTo>
                  <a:cubicBezTo>
                    <a:pt x="594" y="60"/>
                    <a:pt x="594" y="60"/>
                    <a:pt x="594" y="60"/>
                  </a:cubicBezTo>
                  <a:cubicBezTo>
                    <a:pt x="558" y="60"/>
                    <a:pt x="558" y="60"/>
                    <a:pt x="558" y="60"/>
                  </a:cubicBezTo>
                  <a:cubicBezTo>
                    <a:pt x="558" y="99"/>
                    <a:pt x="558" y="99"/>
                    <a:pt x="558" y="99"/>
                  </a:cubicBezTo>
                  <a:cubicBezTo>
                    <a:pt x="558" y="107"/>
                    <a:pt x="561" y="111"/>
                    <a:pt x="570" y="111"/>
                  </a:cubicBezTo>
                  <a:cubicBezTo>
                    <a:pt x="572" y="111"/>
                    <a:pt x="575" y="110"/>
                    <a:pt x="578" y="109"/>
                  </a:cubicBezTo>
                  <a:cubicBezTo>
                    <a:pt x="579" y="109"/>
                    <a:pt x="579" y="109"/>
                    <a:pt x="579" y="109"/>
                  </a:cubicBezTo>
                  <a:cubicBezTo>
                    <a:pt x="579" y="131"/>
                    <a:pt x="579" y="131"/>
                    <a:pt x="579" y="131"/>
                  </a:cubicBezTo>
                  <a:cubicBezTo>
                    <a:pt x="575" y="132"/>
                    <a:pt x="570" y="134"/>
                    <a:pt x="562" y="134"/>
                  </a:cubicBezTo>
                  <a:cubicBezTo>
                    <a:pt x="539" y="134"/>
                    <a:pt x="530" y="124"/>
                    <a:pt x="530" y="100"/>
                  </a:cubicBezTo>
                  <a:cubicBezTo>
                    <a:pt x="530" y="60"/>
                    <a:pt x="530" y="60"/>
                    <a:pt x="530" y="60"/>
                  </a:cubicBezTo>
                  <a:cubicBezTo>
                    <a:pt x="516" y="60"/>
                    <a:pt x="516" y="60"/>
                    <a:pt x="516" y="60"/>
                  </a:cubicBezTo>
                  <a:cubicBezTo>
                    <a:pt x="516" y="38"/>
                    <a:pt x="516" y="38"/>
                    <a:pt x="516" y="38"/>
                  </a:cubicBezTo>
                  <a:cubicBezTo>
                    <a:pt x="530" y="38"/>
                    <a:pt x="530" y="38"/>
                    <a:pt x="530" y="38"/>
                  </a:cubicBezTo>
                  <a:cubicBezTo>
                    <a:pt x="530" y="12"/>
                    <a:pt x="530" y="12"/>
                    <a:pt x="530" y="12"/>
                  </a:cubicBezTo>
                  <a:cubicBezTo>
                    <a:pt x="558" y="12"/>
                    <a:pt x="558" y="12"/>
                    <a:pt x="558" y="12"/>
                  </a:cubicBezTo>
                  <a:cubicBezTo>
                    <a:pt x="558" y="38"/>
                    <a:pt x="558" y="38"/>
                    <a:pt x="558" y="38"/>
                  </a:cubicBezTo>
                  <a:cubicBezTo>
                    <a:pt x="594" y="38"/>
                    <a:pt x="594" y="38"/>
                    <a:pt x="594" y="38"/>
                  </a:cubicBezTo>
                  <a:cubicBezTo>
                    <a:pt x="594" y="12"/>
                    <a:pt x="594" y="12"/>
                    <a:pt x="594" y="12"/>
                  </a:cubicBezTo>
                  <a:cubicBezTo>
                    <a:pt x="622" y="12"/>
                    <a:pt x="622" y="12"/>
                    <a:pt x="622" y="12"/>
                  </a:cubicBezTo>
                  <a:cubicBezTo>
                    <a:pt x="622" y="38"/>
                    <a:pt x="622" y="38"/>
                    <a:pt x="622" y="38"/>
                  </a:cubicBezTo>
                  <a:close/>
                  <a:moveTo>
                    <a:pt x="787" y="45"/>
                  </a:moveTo>
                  <a:cubicBezTo>
                    <a:pt x="787" y="73"/>
                    <a:pt x="768" y="89"/>
                    <a:pt x="738" y="89"/>
                  </a:cubicBezTo>
                  <a:cubicBezTo>
                    <a:pt x="718" y="89"/>
                    <a:pt x="718" y="89"/>
                    <a:pt x="718" y="89"/>
                  </a:cubicBezTo>
                  <a:cubicBezTo>
                    <a:pt x="718" y="132"/>
                    <a:pt x="718" y="132"/>
                    <a:pt x="718" y="132"/>
                  </a:cubicBezTo>
                  <a:cubicBezTo>
                    <a:pt x="689" y="132"/>
                    <a:pt x="689" y="132"/>
                    <a:pt x="689" y="132"/>
                  </a:cubicBezTo>
                  <a:cubicBezTo>
                    <a:pt x="689" y="0"/>
                    <a:pt x="689" y="0"/>
                    <a:pt x="689" y="0"/>
                  </a:cubicBezTo>
                  <a:cubicBezTo>
                    <a:pt x="738" y="0"/>
                    <a:pt x="738" y="0"/>
                    <a:pt x="738" y="0"/>
                  </a:cubicBezTo>
                  <a:cubicBezTo>
                    <a:pt x="768" y="0"/>
                    <a:pt x="787" y="16"/>
                    <a:pt x="787" y="45"/>
                  </a:cubicBezTo>
                  <a:close/>
                  <a:moveTo>
                    <a:pt x="736" y="65"/>
                  </a:moveTo>
                  <a:cubicBezTo>
                    <a:pt x="751" y="65"/>
                    <a:pt x="758" y="57"/>
                    <a:pt x="758" y="45"/>
                  </a:cubicBezTo>
                  <a:cubicBezTo>
                    <a:pt x="758" y="33"/>
                    <a:pt x="751" y="24"/>
                    <a:pt x="736" y="24"/>
                  </a:cubicBezTo>
                  <a:cubicBezTo>
                    <a:pt x="718" y="24"/>
                    <a:pt x="718" y="24"/>
                    <a:pt x="718" y="24"/>
                  </a:cubicBezTo>
                  <a:cubicBezTo>
                    <a:pt x="718" y="65"/>
                    <a:pt x="718" y="65"/>
                    <a:pt x="718" y="65"/>
                  </a:cubicBezTo>
                  <a:lnTo>
                    <a:pt x="736" y="65"/>
                  </a:lnTo>
                  <a:close/>
                  <a:moveTo>
                    <a:pt x="849" y="123"/>
                  </a:moveTo>
                  <a:cubicBezTo>
                    <a:pt x="843" y="130"/>
                    <a:pt x="834" y="134"/>
                    <a:pt x="824" y="134"/>
                  </a:cubicBezTo>
                  <a:cubicBezTo>
                    <a:pt x="806" y="134"/>
                    <a:pt x="791" y="122"/>
                    <a:pt x="791" y="103"/>
                  </a:cubicBezTo>
                  <a:cubicBezTo>
                    <a:pt x="791" y="84"/>
                    <a:pt x="806" y="72"/>
                    <a:pt x="827" y="72"/>
                  </a:cubicBezTo>
                  <a:cubicBezTo>
                    <a:pt x="834" y="72"/>
                    <a:pt x="841" y="73"/>
                    <a:pt x="848" y="75"/>
                  </a:cubicBezTo>
                  <a:cubicBezTo>
                    <a:pt x="848" y="73"/>
                    <a:pt x="848" y="73"/>
                    <a:pt x="848" y="73"/>
                  </a:cubicBezTo>
                  <a:cubicBezTo>
                    <a:pt x="848" y="63"/>
                    <a:pt x="842" y="59"/>
                    <a:pt x="827" y="59"/>
                  </a:cubicBezTo>
                  <a:cubicBezTo>
                    <a:pt x="818" y="59"/>
                    <a:pt x="809" y="62"/>
                    <a:pt x="801" y="66"/>
                  </a:cubicBezTo>
                  <a:cubicBezTo>
                    <a:pt x="800" y="66"/>
                    <a:pt x="800" y="66"/>
                    <a:pt x="800" y="66"/>
                  </a:cubicBezTo>
                  <a:cubicBezTo>
                    <a:pt x="800" y="44"/>
                    <a:pt x="800" y="44"/>
                    <a:pt x="800" y="44"/>
                  </a:cubicBezTo>
                  <a:cubicBezTo>
                    <a:pt x="807" y="40"/>
                    <a:pt x="820" y="36"/>
                    <a:pt x="832" y="36"/>
                  </a:cubicBezTo>
                  <a:cubicBezTo>
                    <a:pt x="860" y="36"/>
                    <a:pt x="876" y="49"/>
                    <a:pt x="876" y="73"/>
                  </a:cubicBezTo>
                  <a:cubicBezTo>
                    <a:pt x="876" y="132"/>
                    <a:pt x="876" y="132"/>
                    <a:pt x="876" y="132"/>
                  </a:cubicBezTo>
                  <a:cubicBezTo>
                    <a:pt x="849" y="132"/>
                    <a:pt x="849" y="132"/>
                    <a:pt x="849" y="132"/>
                  </a:cubicBezTo>
                  <a:cubicBezTo>
                    <a:pt x="849" y="123"/>
                    <a:pt x="849" y="123"/>
                    <a:pt x="849" y="123"/>
                  </a:cubicBezTo>
                  <a:close/>
                  <a:moveTo>
                    <a:pt x="848" y="102"/>
                  </a:moveTo>
                  <a:cubicBezTo>
                    <a:pt x="848" y="94"/>
                    <a:pt x="848" y="94"/>
                    <a:pt x="848" y="94"/>
                  </a:cubicBezTo>
                  <a:cubicBezTo>
                    <a:pt x="844" y="92"/>
                    <a:pt x="838" y="91"/>
                    <a:pt x="833" y="91"/>
                  </a:cubicBezTo>
                  <a:cubicBezTo>
                    <a:pt x="823" y="91"/>
                    <a:pt x="818" y="95"/>
                    <a:pt x="818" y="102"/>
                  </a:cubicBezTo>
                  <a:cubicBezTo>
                    <a:pt x="818" y="110"/>
                    <a:pt x="823" y="113"/>
                    <a:pt x="832" y="113"/>
                  </a:cubicBezTo>
                  <a:cubicBezTo>
                    <a:pt x="839" y="113"/>
                    <a:pt x="845" y="109"/>
                    <a:pt x="848" y="102"/>
                  </a:cubicBezTo>
                  <a:close/>
                  <a:moveTo>
                    <a:pt x="890" y="85"/>
                  </a:moveTo>
                  <a:cubicBezTo>
                    <a:pt x="890" y="55"/>
                    <a:pt x="911" y="36"/>
                    <a:pt x="939" y="36"/>
                  </a:cubicBezTo>
                  <a:cubicBezTo>
                    <a:pt x="949" y="36"/>
                    <a:pt x="958" y="38"/>
                    <a:pt x="965" y="43"/>
                  </a:cubicBezTo>
                  <a:cubicBezTo>
                    <a:pt x="965" y="67"/>
                    <a:pt x="965" y="67"/>
                    <a:pt x="965" y="67"/>
                  </a:cubicBezTo>
                  <a:cubicBezTo>
                    <a:pt x="964" y="67"/>
                    <a:pt x="964" y="67"/>
                    <a:pt x="964" y="67"/>
                  </a:cubicBezTo>
                  <a:cubicBezTo>
                    <a:pt x="958" y="62"/>
                    <a:pt x="951" y="60"/>
                    <a:pt x="943" y="60"/>
                  </a:cubicBezTo>
                  <a:cubicBezTo>
                    <a:pt x="929" y="60"/>
                    <a:pt x="918" y="69"/>
                    <a:pt x="918" y="85"/>
                  </a:cubicBezTo>
                  <a:cubicBezTo>
                    <a:pt x="918" y="101"/>
                    <a:pt x="929" y="110"/>
                    <a:pt x="943" y="110"/>
                  </a:cubicBezTo>
                  <a:cubicBezTo>
                    <a:pt x="951" y="110"/>
                    <a:pt x="958" y="108"/>
                    <a:pt x="964" y="103"/>
                  </a:cubicBezTo>
                  <a:cubicBezTo>
                    <a:pt x="965" y="103"/>
                    <a:pt x="965" y="103"/>
                    <a:pt x="965" y="103"/>
                  </a:cubicBezTo>
                  <a:cubicBezTo>
                    <a:pt x="965" y="127"/>
                    <a:pt x="965" y="127"/>
                    <a:pt x="965" y="127"/>
                  </a:cubicBezTo>
                  <a:cubicBezTo>
                    <a:pt x="958" y="132"/>
                    <a:pt x="949" y="134"/>
                    <a:pt x="939" y="134"/>
                  </a:cubicBezTo>
                  <a:cubicBezTo>
                    <a:pt x="911" y="134"/>
                    <a:pt x="890" y="115"/>
                    <a:pt x="890" y="85"/>
                  </a:cubicBezTo>
                  <a:close/>
                  <a:moveTo>
                    <a:pt x="1010" y="89"/>
                  </a:moveTo>
                  <a:cubicBezTo>
                    <a:pt x="1010" y="132"/>
                    <a:pt x="1010" y="132"/>
                    <a:pt x="1010" y="132"/>
                  </a:cubicBezTo>
                  <a:cubicBezTo>
                    <a:pt x="983" y="132"/>
                    <a:pt x="983" y="132"/>
                    <a:pt x="983" y="132"/>
                  </a:cubicBezTo>
                  <a:cubicBezTo>
                    <a:pt x="983" y="0"/>
                    <a:pt x="983" y="0"/>
                    <a:pt x="983" y="0"/>
                  </a:cubicBezTo>
                  <a:cubicBezTo>
                    <a:pt x="1010" y="0"/>
                    <a:pt x="1010" y="0"/>
                    <a:pt x="1010" y="0"/>
                  </a:cubicBezTo>
                  <a:cubicBezTo>
                    <a:pt x="1010" y="75"/>
                    <a:pt x="1010" y="75"/>
                    <a:pt x="1010" y="75"/>
                  </a:cubicBezTo>
                  <a:cubicBezTo>
                    <a:pt x="1039" y="38"/>
                    <a:pt x="1039" y="38"/>
                    <a:pt x="1039" y="38"/>
                  </a:cubicBezTo>
                  <a:cubicBezTo>
                    <a:pt x="1070" y="38"/>
                    <a:pt x="1070" y="38"/>
                    <a:pt x="1070" y="38"/>
                  </a:cubicBezTo>
                  <a:cubicBezTo>
                    <a:pt x="1070" y="39"/>
                    <a:pt x="1070" y="39"/>
                    <a:pt x="1070" y="39"/>
                  </a:cubicBezTo>
                  <a:cubicBezTo>
                    <a:pt x="1036" y="82"/>
                    <a:pt x="1036" y="82"/>
                    <a:pt x="1036" y="82"/>
                  </a:cubicBezTo>
                  <a:cubicBezTo>
                    <a:pt x="1070" y="131"/>
                    <a:pt x="1070" y="131"/>
                    <a:pt x="1070" y="131"/>
                  </a:cubicBezTo>
                  <a:cubicBezTo>
                    <a:pt x="1070" y="132"/>
                    <a:pt x="1070" y="132"/>
                    <a:pt x="1070" y="132"/>
                  </a:cubicBezTo>
                  <a:cubicBezTo>
                    <a:pt x="1038" y="132"/>
                    <a:pt x="1038" y="132"/>
                    <a:pt x="1038" y="132"/>
                  </a:cubicBezTo>
                  <a:lnTo>
                    <a:pt x="1010" y="89"/>
                  </a:lnTo>
                  <a:close/>
                  <a:moveTo>
                    <a:pt x="1133" y="123"/>
                  </a:moveTo>
                  <a:cubicBezTo>
                    <a:pt x="1127" y="130"/>
                    <a:pt x="1118" y="134"/>
                    <a:pt x="1108" y="134"/>
                  </a:cubicBezTo>
                  <a:cubicBezTo>
                    <a:pt x="1090" y="134"/>
                    <a:pt x="1075" y="122"/>
                    <a:pt x="1075" y="103"/>
                  </a:cubicBezTo>
                  <a:cubicBezTo>
                    <a:pt x="1075" y="84"/>
                    <a:pt x="1090" y="72"/>
                    <a:pt x="1112" y="72"/>
                  </a:cubicBezTo>
                  <a:cubicBezTo>
                    <a:pt x="1118" y="72"/>
                    <a:pt x="1125" y="73"/>
                    <a:pt x="1133" y="75"/>
                  </a:cubicBezTo>
                  <a:cubicBezTo>
                    <a:pt x="1133" y="73"/>
                    <a:pt x="1133" y="73"/>
                    <a:pt x="1133" y="73"/>
                  </a:cubicBezTo>
                  <a:cubicBezTo>
                    <a:pt x="1133" y="63"/>
                    <a:pt x="1127" y="59"/>
                    <a:pt x="1112" y="59"/>
                  </a:cubicBezTo>
                  <a:cubicBezTo>
                    <a:pt x="1102" y="59"/>
                    <a:pt x="1093" y="62"/>
                    <a:pt x="1086" y="66"/>
                  </a:cubicBezTo>
                  <a:cubicBezTo>
                    <a:pt x="1084" y="66"/>
                    <a:pt x="1084" y="66"/>
                    <a:pt x="1084" y="66"/>
                  </a:cubicBezTo>
                  <a:cubicBezTo>
                    <a:pt x="1084" y="44"/>
                    <a:pt x="1084" y="44"/>
                    <a:pt x="1084" y="44"/>
                  </a:cubicBezTo>
                  <a:cubicBezTo>
                    <a:pt x="1092" y="40"/>
                    <a:pt x="1104" y="36"/>
                    <a:pt x="1117" y="36"/>
                  </a:cubicBezTo>
                  <a:cubicBezTo>
                    <a:pt x="1145" y="36"/>
                    <a:pt x="1160" y="49"/>
                    <a:pt x="1160" y="73"/>
                  </a:cubicBezTo>
                  <a:cubicBezTo>
                    <a:pt x="1160" y="132"/>
                    <a:pt x="1160" y="132"/>
                    <a:pt x="1160" y="132"/>
                  </a:cubicBezTo>
                  <a:cubicBezTo>
                    <a:pt x="1133" y="132"/>
                    <a:pt x="1133" y="132"/>
                    <a:pt x="1133" y="132"/>
                  </a:cubicBezTo>
                  <a:cubicBezTo>
                    <a:pt x="1133" y="123"/>
                    <a:pt x="1133" y="123"/>
                    <a:pt x="1133" y="123"/>
                  </a:cubicBezTo>
                  <a:close/>
                  <a:moveTo>
                    <a:pt x="1133" y="102"/>
                  </a:moveTo>
                  <a:cubicBezTo>
                    <a:pt x="1133" y="94"/>
                    <a:pt x="1133" y="94"/>
                    <a:pt x="1133" y="94"/>
                  </a:cubicBezTo>
                  <a:cubicBezTo>
                    <a:pt x="1128" y="92"/>
                    <a:pt x="1123" y="91"/>
                    <a:pt x="1117" y="91"/>
                  </a:cubicBezTo>
                  <a:cubicBezTo>
                    <a:pt x="1108" y="91"/>
                    <a:pt x="1103" y="95"/>
                    <a:pt x="1103" y="102"/>
                  </a:cubicBezTo>
                  <a:cubicBezTo>
                    <a:pt x="1103" y="110"/>
                    <a:pt x="1108" y="113"/>
                    <a:pt x="1116" y="113"/>
                  </a:cubicBezTo>
                  <a:cubicBezTo>
                    <a:pt x="1124" y="113"/>
                    <a:pt x="1130" y="109"/>
                    <a:pt x="1133" y="102"/>
                  </a:cubicBezTo>
                  <a:close/>
                  <a:moveTo>
                    <a:pt x="1207" y="53"/>
                  </a:moveTo>
                  <a:cubicBezTo>
                    <a:pt x="1212" y="43"/>
                    <a:pt x="1220" y="37"/>
                    <a:pt x="1230" y="37"/>
                  </a:cubicBezTo>
                  <a:cubicBezTo>
                    <a:pt x="1234" y="37"/>
                    <a:pt x="1238" y="38"/>
                    <a:pt x="1239" y="39"/>
                  </a:cubicBezTo>
                  <a:cubicBezTo>
                    <a:pt x="1239" y="65"/>
                    <a:pt x="1239" y="65"/>
                    <a:pt x="1239" y="65"/>
                  </a:cubicBezTo>
                  <a:cubicBezTo>
                    <a:pt x="1238" y="65"/>
                    <a:pt x="1238" y="65"/>
                    <a:pt x="1238" y="65"/>
                  </a:cubicBezTo>
                  <a:cubicBezTo>
                    <a:pt x="1235" y="64"/>
                    <a:pt x="1231" y="63"/>
                    <a:pt x="1226" y="63"/>
                  </a:cubicBezTo>
                  <a:cubicBezTo>
                    <a:pt x="1217" y="63"/>
                    <a:pt x="1210" y="68"/>
                    <a:pt x="1208" y="78"/>
                  </a:cubicBezTo>
                  <a:cubicBezTo>
                    <a:pt x="1208" y="132"/>
                    <a:pt x="1208" y="132"/>
                    <a:pt x="1208" y="132"/>
                  </a:cubicBezTo>
                  <a:cubicBezTo>
                    <a:pt x="1180" y="132"/>
                    <a:pt x="1180" y="132"/>
                    <a:pt x="1180" y="132"/>
                  </a:cubicBezTo>
                  <a:cubicBezTo>
                    <a:pt x="1180" y="38"/>
                    <a:pt x="1180" y="38"/>
                    <a:pt x="1180" y="38"/>
                  </a:cubicBezTo>
                  <a:cubicBezTo>
                    <a:pt x="1207" y="38"/>
                    <a:pt x="1207" y="38"/>
                    <a:pt x="1207" y="38"/>
                  </a:cubicBezTo>
                  <a:cubicBezTo>
                    <a:pt x="1207" y="53"/>
                    <a:pt x="1207" y="53"/>
                    <a:pt x="1207" y="53"/>
                  </a:cubicBezTo>
                  <a:close/>
                  <a:moveTo>
                    <a:pt x="1314" y="122"/>
                  </a:moveTo>
                  <a:cubicBezTo>
                    <a:pt x="1308" y="130"/>
                    <a:pt x="1298" y="134"/>
                    <a:pt x="1286" y="134"/>
                  </a:cubicBezTo>
                  <a:cubicBezTo>
                    <a:pt x="1262" y="134"/>
                    <a:pt x="1246" y="112"/>
                    <a:pt x="1246" y="85"/>
                  </a:cubicBezTo>
                  <a:cubicBezTo>
                    <a:pt x="1246" y="58"/>
                    <a:pt x="1262" y="36"/>
                    <a:pt x="1286" y="36"/>
                  </a:cubicBezTo>
                  <a:cubicBezTo>
                    <a:pt x="1298" y="36"/>
                    <a:pt x="1307" y="40"/>
                    <a:pt x="1313" y="47"/>
                  </a:cubicBezTo>
                  <a:cubicBezTo>
                    <a:pt x="1313" y="0"/>
                    <a:pt x="1313" y="0"/>
                    <a:pt x="1313" y="0"/>
                  </a:cubicBezTo>
                  <a:cubicBezTo>
                    <a:pt x="1341" y="0"/>
                    <a:pt x="1341" y="0"/>
                    <a:pt x="1341" y="0"/>
                  </a:cubicBezTo>
                  <a:cubicBezTo>
                    <a:pt x="1341" y="132"/>
                    <a:pt x="1341" y="132"/>
                    <a:pt x="1341" y="132"/>
                  </a:cubicBezTo>
                  <a:cubicBezTo>
                    <a:pt x="1314" y="132"/>
                    <a:pt x="1314" y="132"/>
                    <a:pt x="1314" y="132"/>
                  </a:cubicBezTo>
                  <a:cubicBezTo>
                    <a:pt x="1314" y="122"/>
                    <a:pt x="1314" y="122"/>
                    <a:pt x="1314" y="122"/>
                  </a:cubicBezTo>
                  <a:close/>
                  <a:moveTo>
                    <a:pt x="1313" y="100"/>
                  </a:moveTo>
                  <a:cubicBezTo>
                    <a:pt x="1313" y="70"/>
                    <a:pt x="1313" y="70"/>
                    <a:pt x="1313" y="70"/>
                  </a:cubicBezTo>
                  <a:cubicBezTo>
                    <a:pt x="1308" y="63"/>
                    <a:pt x="1302" y="60"/>
                    <a:pt x="1295" y="60"/>
                  </a:cubicBezTo>
                  <a:cubicBezTo>
                    <a:pt x="1283" y="60"/>
                    <a:pt x="1275" y="69"/>
                    <a:pt x="1275" y="85"/>
                  </a:cubicBezTo>
                  <a:cubicBezTo>
                    <a:pt x="1275" y="101"/>
                    <a:pt x="1283" y="110"/>
                    <a:pt x="1295" y="110"/>
                  </a:cubicBezTo>
                  <a:cubicBezTo>
                    <a:pt x="1302" y="110"/>
                    <a:pt x="1308" y="107"/>
                    <a:pt x="1313" y="100"/>
                  </a:cubicBezTo>
                  <a:close/>
                  <a:moveTo>
                    <a:pt x="0" y="175"/>
                  </a:moveTo>
                  <a:cubicBezTo>
                    <a:pt x="81" y="175"/>
                    <a:pt x="81" y="175"/>
                    <a:pt x="81" y="175"/>
                  </a:cubicBezTo>
                  <a:cubicBezTo>
                    <a:pt x="81" y="191"/>
                    <a:pt x="81" y="191"/>
                    <a:pt x="81" y="191"/>
                  </a:cubicBezTo>
                  <a:cubicBezTo>
                    <a:pt x="18" y="191"/>
                    <a:pt x="18" y="191"/>
                    <a:pt x="18" y="191"/>
                  </a:cubicBezTo>
                  <a:cubicBezTo>
                    <a:pt x="18" y="231"/>
                    <a:pt x="18" y="231"/>
                    <a:pt x="18" y="231"/>
                  </a:cubicBezTo>
                  <a:cubicBezTo>
                    <a:pt x="75" y="231"/>
                    <a:pt x="75" y="231"/>
                    <a:pt x="75" y="231"/>
                  </a:cubicBezTo>
                  <a:cubicBezTo>
                    <a:pt x="75" y="247"/>
                    <a:pt x="75" y="247"/>
                    <a:pt x="75" y="247"/>
                  </a:cubicBezTo>
                  <a:cubicBezTo>
                    <a:pt x="18" y="247"/>
                    <a:pt x="18" y="247"/>
                    <a:pt x="18" y="247"/>
                  </a:cubicBezTo>
                  <a:cubicBezTo>
                    <a:pt x="18" y="291"/>
                    <a:pt x="18" y="291"/>
                    <a:pt x="18" y="291"/>
                  </a:cubicBezTo>
                  <a:cubicBezTo>
                    <a:pt x="81" y="291"/>
                    <a:pt x="81" y="291"/>
                    <a:pt x="81" y="291"/>
                  </a:cubicBezTo>
                  <a:cubicBezTo>
                    <a:pt x="81" y="307"/>
                    <a:pt x="81" y="307"/>
                    <a:pt x="81" y="307"/>
                  </a:cubicBezTo>
                  <a:cubicBezTo>
                    <a:pt x="0" y="307"/>
                    <a:pt x="0" y="307"/>
                    <a:pt x="0" y="307"/>
                  </a:cubicBezTo>
                  <a:lnTo>
                    <a:pt x="0" y="175"/>
                  </a:lnTo>
                  <a:close/>
                  <a:moveTo>
                    <a:pt x="149" y="212"/>
                  </a:moveTo>
                  <a:cubicBezTo>
                    <a:pt x="169" y="212"/>
                    <a:pt x="181" y="226"/>
                    <a:pt x="181" y="248"/>
                  </a:cubicBezTo>
                  <a:cubicBezTo>
                    <a:pt x="181" y="307"/>
                    <a:pt x="181" y="307"/>
                    <a:pt x="181" y="307"/>
                  </a:cubicBezTo>
                  <a:cubicBezTo>
                    <a:pt x="164" y="307"/>
                    <a:pt x="164" y="307"/>
                    <a:pt x="164" y="307"/>
                  </a:cubicBezTo>
                  <a:cubicBezTo>
                    <a:pt x="164" y="249"/>
                    <a:pt x="164" y="249"/>
                    <a:pt x="164" y="249"/>
                  </a:cubicBezTo>
                  <a:cubicBezTo>
                    <a:pt x="164" y="237"/>
                    <a:pt x="157" y="228"/>
                    <a:pt x="144" y="228"/>
                  </a:cubicBezTo>
                  <a:cubicBezTo>
                    <a:pt x="133" y="228"/>
                    <a:pt x="124" y="235"/>
                    <a:pt x="121" y="245"/>
                  </a:cubicBezTo>
                  <a:cubicBezTo>
                    <a:pt x="121" y="307"/>
                    <a:pt x="121" y="307"/>
                    <a:pt x="121" y="307"/>
                  </a:cubicBezTo>
                  <a:cubicBezTo>
                    <a:pt x="103" y="307"/>
                    <a:pt x="103" y="307"/>
                    <a:pt x="103" y="307"/>
                  </a:cubicBezTo>
                  <a:cubicBezTo>
                    <a:pt x="103" y="214"/>
                    <a:pt x="103" y="214"/>
                    <a:pt x="103" y="214"/>
                  </a:cubicBezTo>
                  <a:cubicBezTo>
                    <a:pt x="121" y="214"/>
                    <a:pt x="121" y="214"/>
                    <a:pt x="121" y="214"/>
                  </a:cubicBezTo>
                  <a:cubicBezTo>
                    <a:pt x="121" y="227"/>
                    <a:pt x="121" y="227"/>
                    <a:pt x="121" y="227"/>
                  </a:cubicBezTo>
                  <a:cubicBezTo>
                    <a:pt x="126" y="219"/>
                    <a:pt x="136" y="212"/>
                    <a:pt x="149" y="212"/>
                  </a:cubicBezTo>
                  <a:close/>
                  <a:moveTo>
                    <a:pt x="228" y="214"/>
                  </a:moveTo>
                  <a:cubicBezTo>
                    <a:pt x="252" y="214"/>
                    <a:pt x="252" y="214"/>
                    <a:pt x="252" y="214"/>
                  </a:cubicBezTo>
                  <a:cubicBezTo>
                    <a:pt x="252" y="229"/>
                    <a:pt x="252" y="229"/>
                    <a:pt x="252" y="229"/>
                  </a:cubicBezTo>
                  <a:cubicBezTo>
                    <a:pt x="228" y="229"/>
                    <a:pt x="228" y="229"/>
                    <a:pt x="228" y="229"/>
                  </a:cubicBezTo>
                  <a:cubicBezTo>
                    <a:pt x="228" y="279"/>
                    <a:pt x="228" y="279"/>
                    <a:pt x="228" y="279"/>
                  </a:cubicBezTo>
                  <a:cubicBezTo>
                    <a:pt x="228" y="289"/>
                    <a:pt x="234" y="293"/>
                    <a:pt x="243" y="293"/>
                  </a:cubicBezTo>
                  <a:cubicBezTo>
                    <a:pt x="246" y="293"/>
                    <a:pt x="249" y="293"/>
                    <a:pt x="251" y="292"/>
                  </a:cubicBezTo>
                  <a:cubicBezTo>
                    <a:pt x="252" y="292"/>
                    <a:pt x="252" y="292"/>
                    <a:pt x="252" y="292"/>
                  </a:cubicBezTo>
                  <a:cubicBezTo>
                    <a:pt x="252" y="307"/>
                    <a:pt x="252" y="307"/>
                    <a:pt x="252" y="307"/>
                  </a:cubicBezTo>
                  <a:cubicBezTo>
                    <a:pt x="249" y="308"/>
                    <a:pt x="246" y="309"/>
                    <a:pt x="241" y="309"/>
                  </a:cubicBezTo>
                  <a:cubicBezTo>
                    <a:pt x="219" y="309"/>
                    <a:pt x="211" y="299"/>
                    <a:pt x="211" y="281"/>
                  </a:cubicBezTo>
                  <a:cubicBezTo>
                    <a:pt x="211" y="229"/>
                    <a:pt x="211" y="229"/>
                    <a:pt x="211" y="229"/>
                  </a:cubicBezTo>
                  <a:cubicBezTo>
                    <a:pt x="195" y="229"/>
                    <a:pt x="195" y="229"/>
                    <a:pt x="195" y="229"/>
                  </a:cubicBezTo>
                  <a:cubicBezTo>
                    <a:pt x="195" y="214"/>
                    <a:pt x="195" y="214"/>
                    <a:pt x="195" y="214"/>
                  </a:cubicBezTo>
                  <a:cubicBezTo>
                    <a:pt x="211" y="214"/>
                    <a:pt x="211" y="214"/>
                    <a:pt x="211" y="214"/>
                  </a:cubicBezTo>
                  <a:cubicBezTo>
                    <a:pt x="211" y="189"/>
                    <a:pt x="211" y="189"/>
                    <a:pt x="211" y="189"/>
                  </a:cubicBezTo>
                  <a:cubicBezTo>
                    <a:pt x="228" y="189"/>
                    <a:pt x="228" y="189"/>
                    <a:pt x="228" y="189"/>
                  </a:cubicBezTo>
                  <a:lnTo>
                    <a:pt x="228" y="214"/>
                  </a:lnTo>
                  <a:close/>
                  <a:moveTo>
                    <a:pt x="309" y="309"/>
                  </a:moveTo>
                  <a:cubicBezTo>
                    <a:pt x="282" y="309"/>
                    <a:pt x="263" y="290"/>
                    <a:pt x="263" y="261"/>
                  </a:cubicBezTo>
                  <a:cubicBezTo>
                    <a:pt x="263" y="232"/>
                    <a:pt x="280" y="212"/>
                    <a:pt x="305" y="212"/>
                  </a:cubicBezTo>
                  <a:cubicBezTo>
                    <a:pt x="331" y="212"/>
                    <a:pt x="344" y="230"/>
                    <a:pt x="344" y="258"/>
                  </a:cubicBezTo>
                  <a:cubicBezTo>
                    <a:pt x="344" y="266"/>
                    <a:pt x="344" y="266"/>
                    <a:pt x="344" y="266"/>
                  </a:cubicBezTo>
                  <a:cubicBezTo>
                    <a:pt x="281" y="266"/>
                    <a:pt x="281" y="266"/>
                    <a:pt x="281" y="266"/>
                  </a:cubicBezTo>
                  <a:cubicBezTo>
                    <a:pt x="282" y="284"/>
                    <a:pt x="295" y="293"/>
                    <a:pt x="311" y="293"/>
                  </a:cubicBezTo>
                  <a:cubicBezTo>
                    <a:pt x="321" y="293"/>
                    <a:pt x="329" y="291"/>
                    <a:pt x="337" y="285"/>
                  </a:cubicBezTo>
                  <a:cubicBezTo>
                    <a:pt x="338" y="285"/>
                    <a:pt x="338" y="285"/>
                    <a:pt x="338" y="285"/>
                  </a:cubicBezTo>
                  <a:cubicBezTo>
                    <a:pt x="338" y="300"/>
                    <a:pt x="338" y="300"/>
                    <a:pt x="338" y="300"/>
                  </a:cubicBezTo>
                  <a:cubicBezTo>
                    <a:pt x="330" y="306"/>
                    <a:pt x="320" y="309"/>
                    <a:pt x="309" y="309"/>
                  </a:cubicBezTo>
                  <a:close/>
                  <a:moveTo>
                    <a:pt x="281" y="251"/>
                  </a:moveTo>
                  <a:cubicBezTo>
                    <a:pt x="327" y="251"/>
                    <a:pt x="327" y="251"/>
                    <a:pt x="327" y="251"/>
                  </a:cubicBezTo>
                  <a:cubicBezTo>
                    <a:pt x="327" y="237"/>
                    <a:pt x="320" y="227"/>
                    <a:pt x="306" y="227"/>
                  </a:cubicBezTo>
                  <a:cubicBezTo>
                    <a:pt x="292" y="227"/>
                    <a:pt x="284" y="237"/>
                    <a:pt x="281" y="251"/>
                  </a:cubicBezTo>
                  <a:close/>
                  <a:moveTo>
                    <a:pt x="382" y="228"/>
                  </a:moveTo>
                  <a:cubicBezTo>
                    <a:pt x="386" y="218"/>
                    <a:pt x="395" y="212"/>
                    <a:pt x="405" y="212"/>
                  </a:cubicBezTo>
                  <a:cubicBezTo>
                    <a:pt x="409" y="212"/>
                    <a:pt x="413" y="213"/>
                    <a:pt x="414" y="214"/>
                  </a:cubicBezTo>
                  <a:cubicBezTo>
                    <a:pt x="414" y="231"/>
                    <a:pt x="414" y="231"/>
                    <a:pt x="414" y="231"/>
                  </a:cubicBezTo>
                  <a:cubicBezTo>
                    <a:pt x="414" y="231"/>
                    <a:pt x="414" y="231"/>
                    <a:pt x="414" y="231"/>
                  </a:cubicBezTo>
                  <a:cubicBezTo>
                    <a:pt x="411" y="230"/>
                    <a:pt x="407" y="229"/>
                    <a:pt x="403" y="229"/>
                  </a:cubicBezTo>
                  <a:cubicBezTo>
                    <a:pt x="393" y="229"/>
                    <a:pt x="385" y="236"/>
                    <a:pt x="382" y="246"/>
                  </a:cubicBezTo>
                  <a:cubicBezTo>
                    <a:pt x="382" y="307"/>
                    <a:pt x="382" y="307"/>
                    <a:pt x="382" y="307"/>
                  </a:cubicBezTo>
                  <a:cubicBezTo>
                    <a:pt x="365" y="307"/>
                    <a:pt x="365" y="307"/>
                    <a:pt x="365" y="307"/>
                  </a:cubicBezTo>
                  <a:cubicBezTo>
                    <a:pt x="365" y="214"/>
                    <a:pt x="365" y="214"/>
                    <a:pt x="365" y="214"/>
                  </a:cubicBezTo>
                  <a:cubicBezTo>
                    <a:pt x="382" y="214"/>
                    <a:pt x="382" y="214"/>
                    <a:pt x="382" y="214"/>
                  </a:cubicBezTo>
                  <a:cubicBezTo>
                    <a:pt x="382" y="228"/>
                    <a:pt x="382" y="228"/>
                    <a:pt x="382" y="228"/>
                  </a:cubicBezTo>
                  <a:close/>
                  <a:moveTo>
                    <a:pt x="474" y="212"/>
                  </a:moveTo>
                  <a:cubicBezTo>
                    <a:pt x="502" y="212"/>
                    <a:pt x="516" y="235"/>
                    <a:pt x="516" y="260"/>
                  </a:cubicBezTo>
                  <a:cubicBezTo>
                    <a:pt x="516" y="286"/>
                    <a:pt x="502" y="309"/>
                    <a:pt x="474" y="309"/>
                  </a:cubicBezTo>
                  <a:cubicBezTo>
                    <a:pt x="463" y="309"/>
                    <a:pt x="453" y="303"/>
                    <a:pt x="448" y="296"/>
                  </a:cubicBezTo>
                  <a:cubicBezTo>
                    <a:pt x="448" y="342"/>
                    <a:pt x="448" y="342"/>
                    <a:pt x="448" y="342"/>
                  </a:cubicBezTo>
                  <a:cubicBezTo>
                    <a:pt x="430" y="342"/>
                    <a:pt x="430" y="342"/>
                    <a:pt x="430" y="342"/>
                  </a:cubicBezTo>
                  <a:cubicBezTo>
                    <a:pt x="430" y="214"/>
                    <a:pt x="430" y="214"/>
                    <a:pt x="430" y="214"/>
                  </a:cubicBezTo>
                  <a:cubicBezTo>
                    <a:pt x="448" y="214"/>
                    <a:pt x="448" y="214"/>
                    <a:pt x="448" y="214"/>
                  </a:cubicBezTo>
                  <a:cubicBezTo>
                    <a:pt x="448" y="224"/>
                    <a:pt x="448" y="224"/>
                    <a:pt x="448" y="224"/>
                  </a:cubicBezTo>
                  <a:cubicBezTo>
                    <a:pt x="453" y="218"/>
                    <a:pt x="463" y="212"/>
                    <a:pt x="474" y="212"/>
                  </a:cubicBezTo>
                  <a:close/>
                  <a:moveTo>
                    <a:pt x="471" y="293"/>
                  </a:moveTo>
                  <a:cubicBezTo>
                    <a:pt x="488" y="293"/>
                    <a:pt x="498" y="279"/>
                    <a:pt x="498" y="260"/>
                  </a:cubicBezTo>
                  <a:cubicBezTo>
                    <a:pt x="498" y="242"/>
                    <a:pt x="488" y="228"/>
                    <a:pt x="471" y="228"/>
                  </a:cubicBezTo>
                  <a:cubicBezTo>
                    <a:pt x="461" y="228"/>
                    <a:pt x="453" y="233"/>
                    <a:pt x="448" y="243"/>
                  </a:cubicBezTo>
                  <a:cubicBezTo>
                    <a:pt x="448" y="278"/>
                    <a:pt x="448" y="278"/>
                    <a:pt x="448" y="278"/>
                  </a:cubicBezTo>
                  <a:cubicBezTo>
                    <a:pt x="453" y="287"/>
                    <a:pt x="461" y="293"/>
                    <a:pt x="471" y="293"/>
                  </a:cubicBezTo>
                  <a:close/>
                  <a:moveTo>
                    <a:pt x="554" y="228"/>
                  </a:moveTo>
                  <a:cubicBezTo>
                    <a:pt x="558" y="218"/>
                    <a:pt x="567" y="212"/>
                    <a:pt x="577" y="212"/>
                  </a:cubicBezTo>
                  <a:cubicBezTo>
                    <a:pt x="581" y="212"/>
                    <a:pt x="585" y="213"/>
                    <a:pt x="587" y="214"/>
                  </a:cubicBezTo>
                  <a:cubicBezTo>
                    <a:pt x="587" y="231"/>
                    <a:pt x="587" y="231"/>
                    <a:pt x="587" y="231"/>
                  </a:cubicBezTo>
                  <a:cubicBezTo>
                    <a:pt x="586" y="231"/>
                    <a:pt x="586" y="231"/>
                    <a:pt x="586" y="231"/>
                  </a:cubicBezTo>
                  <a:cubicBezTo>
                    <a:pt x="583" y="230"/>
                    <a:pt x="579" y="229"/>
                    <a:pt x="575" y="229"/>
                  </a:cubicBezTo>
                  <a:cubicBezTo>
                    <a:pt x="565" y="229"/>
                    <a:pt x="557" y="236"/>
                    <a:pt x="554" y="246"/>
                  </a:cubicBezTo>
                  <a:cubicBezTo>
                    <a:pt x="554" y="307"/>
                    <a:pt x="554" y="307"/>
                    <a:pt x="554" y="307"/>
                  </a:cubicBezTo>
                  <a:cubicBezTo>
                    <a:pt x="537" y="307"/>
                    <a:pt x="537" y="307"/>
                    <a:pt x="537" y="307"/>
                  </a:cubicBezTo>
                  <a:cubicBezTo>
                    <a:pt x="537" y="214"/>
                    <a:pt x="537" y="214"/>
                    <a:pt x="537" y="214"/>
                  </a:cubicBezTo>
                  <a:cubicBezTo>
                    <a:pt x="554" y="214"/>
                    <a:pt x="554" y="214"/>
                    <a:pt x="554" y="214"/>
                  </a:cubicBezTo>
                  <a:cubicBezTo>
                    <a:pt x="554" y="228"/>
                    <a:pt x="554" y="228"/>
                    <a:pt x="554" y="228"/>
                  </a:cubicBezTo>
                  <a:close/>
                  <a:moveTo>
                    <a:pt x="612" y="176"/>
                  </a:moveTo>
                  <a:cubicBezTo>
                    <a:pt x="618" y="176"/>
                    <a:pt x="623" y="181"/>
                    <a:pt x="623" y="187"/>
                  </a:cubicBezTo>
                  <a:cubicBezTo>
                    <a:pt x="623" y="193"/>
                    <a:pt x="618" y="198"/>
                    <a:pt x="612" y="198"/>
                  </a:cubicBezTo>
                  <a:cubicBezTo>
                    <a:pt x="606" y="198"/>
                    <a:pt x="601" y="193"/>
                    <a:pt x="601" y="187"/>
                  </a:cubicBezTo>
                  <a:cubicBezTo>
                    <a:pt x="601" y="181"/>
                    <a:pt x="606" y="176"/>
                    <a:pt x="612" y="176"/>
                  </a:cubicBezTo>
                  <a:close/>
                  <a:moveTo>
                    <a:pt x="603" y="214"/>
                  </a:moveTo>
                  <a:cubicBezTo>
                    <a:pt x="621" y="214"/>
                    <a:pt x="621" y="214"/>
                    <a:pt x="621" y="214"/>
                  </a:cubicBezTo>
                  <a:cubicBezTo>
                    <a:pt x="621" y="307"/>
                    <a:pt x="621" y="307"/>
                    <a:pt x="621" y="307"/>
                  </a:cubicBezTo>
                  <a:cubicBezTo>
                    <a:pt x="603" y="307"/>
                    <a:pt x="603" y="307"/>
                    <a:pt x="603" y="307"/>
                  </a:cubicBezTo>
                  <a:lnTo>
                    <a:pt x="603" y="214"/>
                  </a:lnTo>
                  <a:close/>
                  <a:moveTo>
                    <a:pt x="683" y="252"/>
                  </a:moveTo>
                  <a:cubicBezTo>
                    <a:pt x="696" y="257"/>
                    <a:pt x="711" y="262"/>
                    <a:pt x="711" y="280"/>
                  </a:cubicBezTo>
                  <a:cubicBezTo>
                    <a:pt x="711" y="299"/>
                    <a:pt x="696" y="309"/>
                    <a:pt x="675" y="309"/>
                  </a:cubicBezTo>
                  <a:cubicBezTo>
                    <a:pt x="663" y="309"/>
                    <a:pt x="651" y="306"/>
                    <a:pt x="644" y="300"/>
                  </a:cubicBezTo>
                  <a:cubicBezTo>
                    <a:pt x="644" y="283"/>
                    <a:pt x="644" y="283"/>
                    <a:pt x="644" y="283"/>
                  </a:cubicBezTo>
                  <a:cubicBezTo>
                    <a:pt x="645" y="283"/>
                    <a:pt x="645" y="283"/>
                    <a:pt x="645" y="283"/>
                  </a:cubicBezTo>
                  <a:cubicBezTo>
                    <a:pt x="653" y="291"/>
                    <a:pt x="664" y="294"/>
                    <a:pt x="675" y="294"/>
                  </a:cubicBezTo>
                  <a:cubicBezTo>
                    <a:pt x="685" y="294"/>
                    <a:pt x="694" y="290"/>
                    <a:pt x="694" y="282"/>
                  </a:cubicBezTo>
                  <a:cubicBezTo>
                    <a:pt x="694" y="274"/>
                    <a:pt x="687" y="272"/>
                    <a:pt x="672" y="267"/>
                  </a:cubicBezTo>
                  <a:cubicBezTo>
                    <a:pt x="659" y="263"/>
                    <a:pt x="644" y="258"/>
                    <a:pt x="644" y="240"/>
                  </a:cubicBezTo>
                  <a:cubicBezTo>
                    <a:pt x="644" y="223"/>
                    <a:pt x="659" y="212"/>
                    <a:pt x="678" y="212"/>
                  </a:cubicBezTo>
                  <a:cubicBezTo>
                    <a:pt x="689" y="212"/>
                    <a:pt x="699" y="214"/>
                    <a:pt x="706" y="220"/>
                  </a:cubicBezTo>
                  <a:cubicBezTo>
                    <a:pt x="706" y="236"/>
                    <a:pt x="706" y="236"/>
                    <a:pt x="706" y="236"/>
                  </a:cubicBezTo>
                  <a:cubicBezTo>
                    <a:pt x="706" y="236"/>
                    <a:pt x="706" y="236"/>
                    <a:pt x="706" y="236"/>
                  </a:cubicBezTo>
                  <a:cubicBezTo>
                    <a:pt x="698" y="230"/>
                    <a:pt x="689" y="227"/>
                    <a:pt x="678" y="227"/>
                  </a:cubicBezTo>
                  <a:cubicBezTo>
                    <a:pt x="667" y="227"/>
                    <a:pt x="661" y="232"/>
                    <a:pt x="661" y="238"/>
                  </a:cubicBezTo>
                  <a:cubicBezTo>
                    <a:pt x="661" y="246"/>
                    <a:pt x="668" y="248"/>
                    <a:pt x="683" y="252"/>
                  </a:cubicBezTo>
                  <a:close/>
                  <a:moveTo>
                    <a:pt x="772" y="309"/>
                  </a:moveTo>
                  <a:cubicBezTo>
                    <a:pt x="745" y="309"/>
                    <a:pt x="726" y="290"/>
                    <a:pt x="726" y="261"/>
                  </a:cubicBezTo>
                  <a:cubicBezTo>
                    <a:pt x="726" y="232"/>
                    <a:pt x="744" y="212"/>
                    <a:pt x="769" y="212"/>
                  </a:cubicBezTo>
                  <a:cubicBezTo>
                    <a:pt x="794" y="212"/>
                    <a:pt x="807" y="230"/>
                    <a:pt x="807" y="258"/>
                  </a:cubicBezTo>
                  <a:cubicBezTo>
                    <a:pt x="807" y="266"/>
                    <a:pt x="807" y="266"/>
                    <a:pt x="807" y="266"/>
                  </a:cubicBezTo>
                  <a:cubicBezTo>
                    <a:pt x="744" y="266"/>
                    <a:pt x="744" y="266"/>
                    <a:pt x="744" y="266"/>
                  </a:cubicBezTo>
                  <a:cubicBezTo>
                    <a:pt x="746" y="284"/>
                    <a:pt x="758" y="293"/>
                    <a:pt x="774" y="293"/>
                  </a:cubicBezTo>
                  <a:cubicBezTo>
                    <a:pt x="785" y="293"/>
                    <a:pt x="792" y="291"/>
                    <a:pt x="800" y="285"/>
                  </a:cubicBezTo>
                  <a:cubicBezTo>
                    <a:pt x="801" y="285"/>
                    <a:pt x="801" y="285"/>
                    <a:pt x="801" y="285"/>
                  </a:cubicBezTo>
                  <a:cubicBezTo>
                    <a:pt x="801" y="300"/>
                    <a:pt x="801" y="300"/>
                    <a:pt x="801" y="300"/>
                  </a:cubicBezTo>
                  <a:cubicBezTo>
                    <a:pt x="793" y="306"/>
                    <a:pt x="783" y="309"/>
                    <a:pt x="772" y="309"/>
                  </a:cubicBezTo>
                  <a:close/>
                  <a:moveTo>
                    <a:pt x="744" y="251"/>
                  </a:moveTo>
                  <a:cubicBezTo>
                    <a:pt x="791" y="251"/>
                    <a:pt x="791" y="251"/>
                    <a:pt x="791" y="251"/>
                  </a:cubicBezTo>
                  <a:cubicBezTo>
                    <a:pt x="790" y="237"/>
                    <a:pt x="783" y="227"/>
                    <a:pt x="769" y="227"/>
                  </a:cubicBezTo>
                  <a:cubicBezTo>
                    <a:pt x="756" y="227"/>
                    <a:pt x="747" y="237"/>
                    <a:pt x="744" y="251"/>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sz="1800"/>
            </a:p>
          </p:txBody>
        </p:sp>
      </p:grpSp>
      <p:sp>
        <p:nvSpPr>
          <p:cNvPr id="2" name="Title 1"/>
          <p:cNvSpPr>
            <a:spLocks noGrp="1"/>
          </p:cNvSpPr>
          <p:nvPr>
            <p:ph type="title"/>
          </p:nvPr>
        </p:nvSpPr>
        <p:spPr>
          <a:xfrm>
            <a:off x="608013" y="2571747"/>
            <a:ext cx="8228011" cy="475488"/>
          </a:xfrm>
        </p:spPr>
        <p:txBody>
          <a:bodyPr>
            <a:noAutofit/>
          </a:bodyPr>
          <a:lstStyle>
            <a:lvl1pPr>
              <a:defRPr sz="3200"/>
            </a:lvl1pPr>
          </a:lstStyle>
          <a:p>
            <a:r>
              <a:rPr lang="en-US" smtClean="0"/>
              <a:t>Click to edit Master title style</a:t>
            </a:r>
            <a:endParaRPr/>
          </a:p>
        </p:txBody>
      </p:sp>
      <p:sp>
        <p:nvSpPr>
          <p:cNvPr id="11" name="Text Placeholder 9"/>
          <p:cNvSpPr>
            <a:spLocks noGrp="1"/>
          </p:cNvSpPr>
          <p:nvPr>
            <p:ph type="body" sz="quarter" idx="14"/>
          </p:nvPr>
        </p:nvSpPr>
        <p:spPr>
          <a:xfrm>
            <a:off x="608015" y="3048000"/>
            <a:ext cx="8228011" cy="438912"/>
          </a:xfrm>
        </p:spPr>
        <p:txBody>
          <a:bodyPr>
            <a:noAutofit/>
          </a:bodyPr>
          <a:lstStyle>
            <a:lvl1pPr marL="0" indent="0">
              <a:spcBef>
                <a:spcPts val="0"/>
              </a:spcBef>
              <a:buFontTx/>
              <a:buNone/>
              <a:defRPr sz="2400"/>
            </a:lvl1pPr>
            <a:lvl2pPr marL="0" indent="0">
              <a:spcBef>
                <a:spcPts val="0"/>
              </a:spcBef>
              <a:buFontTx/>
              <a:buNone/>
              <a:defRPr sz="2000"/>
            </a:lvl2pPr>
            <a:lvl3pPr marL="0" indent="0">
              <a:spcBef>
                <a:spcPts val="0"/>
              </a:spcBef>
              <a:buFontTx/>
              <a:buNone/>
              <a:defRPr sz="2000"/>
            </a:lvl3pPr>
            <a:lvl4pPr marL="0" indent="0">
              <a:spcBef>
                <a:spcPts val="0"/>
              </a:spcBef>
              <a:buFontTx/>
              <a:buNone/>
              <a:defRPr sz="2000"/>
            </a:lvl4pPr>
            <a:lvl5pPr marL="0" indent="0">
              <a:spcBef>
                <a:spcPts val="0"/>
              </a:spcBef>
              <a:buFontTx/>
              <a:buNone/>
              <a:defRPr sz="2000"/>
            </a:lvl5pPr>
            <a:lvl6pPr marL="0" indent="0">
              <a:spcBef>
                <a:spcPts val="0"/>
              </a:spcBef>
              <a:buFontTx/>
              <a:buNone/>
              <a:defRPr sz="2000"/>
            </a:lvl6pPr>
            <a:lvl7pPr marL="0" indent="0">
              <a:spcBef>
                <a:spcPts val="0"/>
              </a:spcBef>
              <a:buFontTx/>
              <a:buNone/>
              <a:defRPr sz="2000"/>
            </a:lvl7pPr>
            <a:lvl8pPr marL="0" indent="0">
              <a:spcBef>
                <a:spcPts val="0"/>
              </a:spcBef>
              <a:buFontTx/>
              <a:buNone/>
              <a:defRPr sz="2000"/>
            </a:lvl8pPr>
            <a:lvl9pPr marL="0" indent="0">
              <a:spcBef>
                <a:spcPts val="0"/>
              </a:spcBef>
              <a:buFontTx/>
              <a:buNone/>
              <a:defRPr sz="20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8F176C45-1832-4C49-BAA1-9A2040A7DAB4}" type="datetimeFigureOut">
              <a:rPr lang="en-US" smtClean="0"/>
              <a:t>4/9/2016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70B779D-B174-4644-A851-EBC12275EB01}" type="slidenum">
              <a:rPr lang="en-US" smtClean="0"/>
              <a:t>‹#›</a:t>
            </a:fld>
            <a:endParaRPr lang="en-US"/>
          </a:p>
        </p:txBody>
      </p:sp>
      <p:sp>
        <p:nvSpPr>
          <p:cNvPr id="15" name="Freeform 14"/>
          <p:cNvSpPr/>
          <p:nvPr/>
        </p:nvSpPr>
        <p:spPr>
          <a:xfrm>
            <a:off x="608012" y="462819"/>
            <a:ext cx="10986135" cy="1957368"/>
          </a:xfrm>
          <a:custGeom>
            <a:avLst/>
            <a:gdLst/>
            <a:ahLst/>
            <a:cxnLst/>
            <a:rect l="l" t="t" r="r" b="b"/>
            <a:pathLst>
              <a:path w="8239601" h="1957368">
                <a:moveTo>
                  <a:pt x="188969" y="176957"/>
                </a:moveTo>
                <a:lnTo>
                  <a:pt x="188969" y="1768399"/>
                </a:lnTo>
                <a:lnTo>
                  <a:pt x="189995" y="1768399"/>
                </a:lnTo>
                <a:lnTo>
                  <a:pt x="8049606" y="1768399"/>
                </a:lnTo>
                <a:lnTo>
                  <a:pt x="8049606" y="176957"/>
                </a:lnTo>
                <a:lnTo>
                  <a:pt x="189995" y="176957"/>
                </a:lnTo>
                <a:close/>
                <a:moveTo>
                  <a:pt x="0" y="0"/>
                </a:moveTo>
                <a:lnTo>
                  <a:pt x="11073" y="0"/>
                </a:lnTo>
                <a:lnTo>
                  <a:pt x="14764" y="0"/>
                </a:lnTo>
                <a:lnTo>
                  <a:pt x="141727" y="0"/>
                </a:lnTo>
                <a:lnTo>
                  <a:pt x="188969" y="0"/>
                </a:lnTo>
                <a:lnTo>
                  <a:pt x="189995" y="0"/>
                </a:lnTo>
                <a:lnTo>
                  <a:pt x="8049606" y="0"/>
                </a:lnTo>
                <a:lnTo>
                  <a:pt x="8064370" y="0"/>
                </a:lnTo>
                <a:lnTo>
                  <a:pt x="8097875" y="0"/>
                </a:lnTo>
                <a:lnTo>
                  <a:pt x="8238575" y="0"/>
                </a:lnTo>
                <a:lnTo>
                  <a:pt x="8239601" y="0"/>
                </a:lnTo>
                <a:lnTo>
                  <a:pt x="8239601" y="176957"/>
                </a:lnTo>
                <a:lnTo>
                  <a:pt x="8239601" y="1768399"/>
                </a:lnTo>
                <a:lnTo>
                  <a:pt x="8239601" y="1957368"/>
                </a:lnTo>
                <a:lnTo>
                  <a:pt x="8238575" y="1957368"/>
                </a:lnTo>
                <a:lnTo>
                  <a:pt x="8228527" y="1957368"/>
                </a:lnTo>
                <a:lnTo>
                  <a:pt x="8097875" y="1957368"/>
                </a:lnTo>
                <a:lnTo>
                  <a:pt x="8064370" y="1957368"/>
                </a:lnTo>
                <a:lnTo>
                  <a:pt x="8049606" y="1957368"/>
                </a:lnTo>
                <a:lnTo>
                  <a:pt x="189995" y="1957368"/>
                </a:lnTo>
                <a:lnTo>
                  <a:pt x="188969" y="1957368"/>
                </a:lnTo>
                <a:lnTo>
                  <a:pt x="141727" y="1957368"/>
                </a:lnTo>
                <a:lnTo>
                  <a:pt x="14764" y="1957368"/>
                </a:lnTo>
                <a:lnTo>
                  <a:pt x="11073" y="1957368"/>
                </a:lnTo>
                <a:lnTo>
                  <a:pt x="0" y="1957368"/>
                </a:lnTo>
                <a:close/>
              </a:path>
            </a:pathLst>
          </a:custGeom>
          <a:solidFill>
            <a:srgbClr val="00B388"/>
          </a:solidFill>
          <a:ln w="19050">
            <a:noFill/>
            <a:miter lim="800000"/>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ct val="90000"/>
              </a:lnSpc>
            </a:pPr>
            <a:endParaRPr sz="1800"/>
          </a:p>
        </p:txBody>
      </p:sp>
    </p:spTree>
    <p:extLst>
      <p:ext uri="{BB962C8B-B14F-4D97-AF65-F5344CB8AC3E}">
        <p14:creationId xmlns:p14="http://schemas.microsoft.com/office/powerpoint/2010/main" val="12781855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p:cSld name="Purple Frame Divider">
    <p:spTree>
      <p:nvGrpSpPr>
        <p:cNvPr id="1" name=""/>
        <p:cNvGrpSpPr/>
        <p:nvPr/>
      </p:nvGrpSpPr>
      <p:grpSpPr>
        <a:xfrm>
          <a:off x="0" y="0"/>
          <a:ext cx="0" cy="0"/>
          <a:chOff x="0" y="0"/>
          <a:chExt cx="0" cy="0"/>
        </a:xfrm>
      </p:grpSpPr>
      <p:grpSp>
        <p:nvGrpSpPr>
          <p:cNvPr id="14" name="Group 13"/>
          <p:cNvGrpSpPr/>
          <p:nvPr/>
        </p:nvGrpSpPr>
        <p:grpSpPr>
          <a:xfrm>
            <a:off x="610274" y="6248401"/>
            <a:ext cx="1292628" cy="390524"/>
            <a:chOff x="3578225" y="1146175"/>
            <a:chExt cx="5038725" cy="2111375"/>
          </a:xfrm>
        </p:grpSpPr>
        <p:sp>
          <p:nvSpPr>
            <p:cNvPr id="15" name="Freeform 5"/>
            <p:cNvSpPr>
              <a:spLocks noEditPoints="1"/>
            </p:cNvSpPr>
            <p:nvPr/>
          </p:nvSpPr>
          <p:spPr bwMode="auto">
            <a:xfrm>
              <a:off x="3578225" y="1146175"/>
              <a:ext cx="1725613" cy="498475"/>
            </a:xfrm>
            <a:custGeom>
              <a:avLst/>
              <a:gdLst>
                <a:gd name="T0" fmla="*/ 0 w 1087"/>
                <a:gd name="T1" fmla="*/ 0 h 314"/>
                <a:gd name="T2" fmla="*/ 0 w 1087"/>
                <a:gd name="T3" fmla="*/ 314 h 314"/>
                <a:gd name="T4" fmla="*/ 0 w 1087"/>
                <a:gd name="T5" fmla="*/ 314 h 314"/>
                <a:gd name="T6" fmla="*/ 1087 w 1087"/>
                <a:gd name="T7" fmla="*/ 314 h 314"/>
                <a:gd name="T8" fmla="*/ 1087 w 1087"/>
                <a:gd name="T9" fmla="*/ 0 h 314"/>
                <a:gd name="T10" fmla="*/ 0 w 1087"/>
                <a:gd name="T11" fmla="*/ 0 h 314"/>
                <a:gd name="T12" fmla="*/ 1018 w 1087"/>
                <a:gd name="T13" fmla="*/ 245 h 314"/>
                <a:gd name="T14" fmla="*/ 69 w 1087"/>
                <a:gd name="T15" fmla="*/ 245 h 314"/>
                <a:gd name="T16" fmla="*/ 69 w 1087"/>
                <a:gd name="T17" fmla="*/ 69 h 314"/>
                <a:gd name="T18" fmla="*/ 1018 w 1087"/>
                <a:gd name="T19" fmla="*/ 69 h 314"/>
                <a:gd name="T20" fmla="*/ 1018 w 1087"/>
                <a:gd name="T21" fmla="*/ 245 h 314"/>
                <a:gd name="T22" fmla="*/ 1018 w 1087"/>
                <a:gd name="T23" fmla="*/ 245 h 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87" h="314">
                  <a:moveTo>
                    <a:pt x="0" y="0"/>
                  </a:moveTo>
                  <a:lnTo>
                    <a:pt x="0" y="314"/>
                  </a:lnTo>
                  <a:lnTo>
                    <a:pt x="0" y="314"/>
                  </a:lnTo>
                  <a:lnTo>
                    <a:pt x="1087" y="314"/>
                  </a:lnTo>
                  <a:lnTo>
                    <a:pt x="1087" y="0"/>
                  </a:lnTo>
                  <a:lnTo>
                    <a:pt x="0" y="0"/>
                  </a:lnTo>
                  <a:close/>
                  <a:moveTo>
                    <a:pt x="1018" y="245"/>
                  </a:moveTo>
                  <a:lnTo>
                    <a:pt x="69" y="245"/>
                  </a:lnTo>
                  <a:lnTo>
                    <a:pt x="69" y="69"/>
                  </a:lnTo>
                  <a:lnTo>
                    <a:pt x="1018" y="69"/>
                  </a:lnTo>
                  <a:lnTo>
                    <a:pt x="1018" y="245"/>
                  </a:lnTo>
                  <a:lnTo>
                    <a:pt x="1018" y="245"/>
                  </a:lnTo>
                  <a:close/>
                </a:path>
              </a:pathLst>
            </a:custGeom>
            <a:solidFill>
              <a:srgbClr val="00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sz="1800"/>
            </a:p>
          </p:txBody>
        </p:sp>
        <p:sp>
          <p:nvSpPr>
            <p:cNvPr id="16" name="Freeform 6"/>
            <p:cNvSpPr>
              <a:spLocks noEditPoints="1"/>
            </p:cNvSpPr>
            <p:nvPr/>
          </p:nvSpPr>
          <p:spPr bwMode="auto">
            <a:xfrm>
              <a:off x="3578225" y="1968500"/>
              <a:ext cx="5038725" cy="1289050"/>
            </a:xfrm>
            <a:custGeom>
              <a:avLst/>
              <a:gdLst>
                <a:gd name="T0" fmla="*/ 80 w 1341"/>
                <a:gd name="T1" fmla="*/ 52 h 342"/>
                <a:gd name="T2" fmla="*/ 29 w 1341"/>
                <a:gd name="T3" fmla="*/ 77 h 342"/>
                <a:gd name="T4" fmla="*/ 212 w 1341"/>
                <a:gd name="T5" fmla="*/ 93 h 342"/>
                <a:gd name="T6" fmla="*/ 174 w 1341"/>
                <a:gd name="T7" fmla="*/ 134 h 342"/>
                <a:gd name="T8" fmla="*/ 272 w 1341"/>
                <a:gd name="T9" fmla="*/ 132 h 342"/>
                <a:gd name="T10" fmla="*/ 276 w 1341"/>
                <a:gd name="T11" fmla="*/ 38 h 342"/>
                <a:gd name="T12" fmla="*/ 327 w 1341"/>
                <a:gd name="T13" fmla="*/ 132 h 342"/>
                <a:gd name="T14" fmla="*/ 398 w 1341"/>
                <a:gd name="T15" fmla="*/ 0 h 342"/>
                <a:gd name="T16" fmla="*/ 402 w 1341"/>
                <a:gd name="T17" fmla="*/ 134 h 342"/>
                <a:gd name="T18" fmla="*/ 448 w 1341"/>
                <a:gd name="T19" fmla="*/ 93 h 342"/>
                <a:gd name="T20" fmla="*/ 448 w 1341"/>
                <a:gd name="T21" fmla="*/ 74 h 342"/>
                <a:gd name="T22" fmla="*/ 642 w 1341"/>
                <a:gd name="T23" fmla="*/ 60 h 342"/>
                <a:gd name="T24" fmla="*/ 642 w 1341"/>
                <a:gd name="T25" fmla="*/ 131 h 342"/>
                <a:gd name="T26" fmla="*/ 570 w 1341"/>
                <a:gd name="T27" fmla="*/ 111 h 342"/>
                <a:gd name="T28" fmla="*/ 530 w 1341"/>
                <a:gd name="T29" fmla="*/ 60 h 342"/>
                <a:gd name="T30" fmla="*/ 558 w 1341"/>
                <a:gd name="T31" fmla="*/ 38 h 342"/>
                <a:gd name="T32" fmla="*/ 738 w 1341"/>
                <a:gd name="T33" fmla="*/ 89 h 342"/>
                <a:gd name="T34" fmla="*/ 787 w 1341"/>
                <a:gd name="T35" fmla="*/ 45 h 342"/>
                <a:gd name="T36" fmla="*/ 736 w 1341"/>
                <a:gd name="T37" fmla="*/ 65 h 342"/>
                <a:gd name="T38" fmla="*/ 848 w 1341"/>
                <a:gd name="T39" fmla="*/ 73 h 342"/>
                <a:gd name="T40" fmla="*/ 876 w 1341"/>
                <a:gd name="T41" fmla="*/ 73 h 342"/>
                <a:gd name="T42" fmla="*/ 833 w 1341"/>
                <a:gd name="T43" fmla="*/ 91 h 342"/>
                <a:gd name="T44" fmla="*/ 965 w 1341"/>
                <a:gd name="T45" fmla="*/ 43 h 342"/>
                <a:gd name="T46" fmla="*/ 964 w 1341"/>
                <a:gd name="T47" fmla="*/ 103 h 342"/>
                <a:gd name="T48" fmla="*/ 1010 w 1341"/>
                <a:gd name="T49" fmla="*/ 132 h 342"/>
                <a:gd name="T50" fmla="*/ 1070 w 1341"/>
                <a:gd name="T51" fmla="*/ 38 h 342"/>
                <a:gd name="T52" fmla="*/ 1010 w 1341"/>
                <a:gd name="T53" fmla="*/ 89 h 342"/>
                <a:gd name="T54" fmla="*/ 1133 w 1341"/>
                <a:gd name="T55" fmla="*/ 73 h 342"/>
                <a:gd name="T56" fmla="*/ 1160 w 1341"/>
                <a:gd name="T57" fmla="*/ 73 h 342"/>
                <a:gd name="T58" fmla="*/ 1117 w 1341"/>
                <a:gd name="T59" fmla="*/ 91 h 342"/>
                <a:gd name="T60" fmla="*/ 1239 w 1341"/>
                <a:gd name="T61" fmla="*/ 39 h 342"/>
                <a:gd name="T62" fmla="*/ 1180 w 1341"/>
                <a:gd name="T63" fmla="*/ 132 h 342"/>
                <a:gd name="T64" fmla="*/ 1246 w 1341"/>
                <a:gd name="T65" fmla="*/ 85 h 342"/>
                <a:gd name="T66" fmla="*/ 1314 w 1341"/>
                <a:gd name="T67" fmla="*/ 132 h 342"/>
                <a:gd name="T68" fmla="*/ 1295 w 1341"/>
                <a:gd name="T69" fmla="*/ 110 h 342"/>
                <a:gd name="T70" fmla="*/ 18 w 1341"/>
                <a:gd name="T71" fmla="*/ 231 h 342"/>
                <a:gd name="T72" fmla="*/ 81 w 1341"/>
                <a:gd name="T73" fmla="*/ 307 h 342"/>
                <a:gd name="T74" fmla="*/ 164 w 1341"/>
                <a:gd name="T75" fmla="*/ 307 h 342"/>
                <a:gd name="T76" fmla="*/ 103 w 1341"/>
                <a:gd name="T77" fmla="*/ 214 h 342"/>
                <a:gd name="T78" fmla="*/ 252 w 1341"/>
                <a:gd name="T79" fmla="*/ 229 h 342"/>
                <a:gd name="T80" fmla="*/ 252 w 1341"/>
                <a:gd name="T81" fmla="*/ 307 h 342"/>
                <a:gd name="T82" fmla="*/ 211 w 1341"/>
                <a:gd name="T83" fmla="*/ 214 h 342"/>
                <a:gd name="T84" fmla="*/ 305 w 1341"/>
                <a:gd name="T85" fmla="*/ 212 h 342"/>
                <a:gd name="T86" fmla="*/ 338 w 1341"/>
                <a:gd name="T87" fmla="*/ 285 h 342"/>
                <a:gd name="T88" fmla="*/ 281 w 1341"/>
                <a:gd name="T89" fmla="*/ 251 h 342"/>
                <a:gd name="T90" fmla="*/ 403 w 1341"/>
                <a:gd name="T91" fmla="*/ 229 h 342"/>
                <a:gd name="T92" fmla="*/ 382 w 1341"/>
                <a:gd name="T93" fmla="*/ 228 h 342"/>
                <a:gd name="T94" fmla="*/ 430 w 1341"/>
                <a:gd name="T95" fmla="*/ 342 h 342"/>
                <a:gd name="T96" fmla="*/ 498 w 1341"/>
                <a:gd name="T97" fmla="*/ 260 h 342"/>
                <a:gd name="T98" fmla="*/ 577 w 1341"/>
                <a:gd name="T99" fmla="*/ 212 h 342"/>
                <a:gd name="T100" fmla="*/ 554 w 1341"/>
                <a:gd name="T101" fmla="*/ 307 h 342"/>
                <a:gd name="T102" fmla="*/ 623 w 1341"/>
                <a:gd name="T103" fmla="*/ 187 h 342"/>
                <a:gd name="T104" fmla="*/ 621 w 1341"/>
                <a:gd name="T105" fmla="*/ 307 h 342"/>
                <a:gd name="T106" fmla="*/ 644 w 1341"/>
                <a:gd name="T107" fmla="*/ 300 h 342"/>
                <a:gd name="T108" fmla="*/ 644 w 1341"/>
                <a:gd name="T109" fmla="*/ 240 h 342"/>
                <a:gd name="T110" fmla="*/ 661 w 1341"/>
                <a:gd name="T111" fmla="*/ 238 h 342"/>
                <a:gd name="T112" fmla="*/ 807 w 1341"/>
                <a:gd name="T113" fmla="*/ 266 h 342"/>
                <a:gd name="T114" fmla="*/ 772 w 1341"/>
                <a:gd name="T115" fmla="*/ 309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341" h="342">
                  <a:moveTo>
                    <a:pt x="29" y="132"/>
                  </a:moveTo>
                  <a:cubicBezTo>
                    <a:pt x="0" y="132"/>
                    <a:pt x="0" y="132"/>
                    <a:pt x="0" y="132"/>
                  </a:cubicBezTo>
                  <a:cubicBezTo>
                    <a:pt x="0" y="0"/>
                    <a:pt x="0" y="0"/>
                    <a:pt x="0" y="0"/>
                  </a:cubicBezTo>
                  <a:cubicBezTo>
                    <a:pt x="29" y="0"/>
                    <a:pt x="29" y="0"/>
                    <a:pt x="29" y="0"/>
                  </a:cubicBezTo>
                  <a:cubicBezTo>
                    <a:pt x="29" y="52"/>
                    <a:pt x="29" y="52"/>
                    <a:pt x="29" y="52"/>
                  </a:cubicBezTo>
                  <a:cubicBezTo>
                    <a:pt x="80" y="52"/>
                    <a:pt x="80" y="52"/>
                    <a:pt x="80" y="52"/>
                  </a:cubicBezTo>
                  <a:cubicBezTo>
                    <a:pt x="80" y="0"/>
                    <a:pt x="80" y="0"/>
                    <a:pt x="80" y="0"/>
                  </a:cubicBezTo>
                  <a:cubicBezTo>
                    <a:pt x="109" y="0"/>
                    <a:pt x="109" y="0"/>
                    <a:pt x="109" y="0"/>
                  </a:cubicBezTo>
                  <a:cubicBezTo>
                    <a:pt x="109" y="132"/>
                    <a:pt x="109" y="132"/>
                    <a:pt x="109" y="132"/>
                  </a:cubicBezTo>
                  <a:cubicBezTo>
                    <a:pt x="80" y="132"/>
                    <a:pt x="80" y="132"/>
                    <a:pt x="80" y="132"/>
                  </a:cubicBezTo>
                  <a:cubicBezTo>
                    <a:pt x="80" y="77"/>
                    <a:pt x="80" y="77"/>
                    <a:pt x="80" y="77"/>
                  </a:cubicBezTo>
                  <a:cubicBezTo>
                    <a:pt x="29" y="77"/>
                    <a:pt x="29" y="77"/>
                    <a:pt x="29" y="77"/>
                  </a:cubicBezTo>
                  <a:lnTo>
                    <a:pt x="29" y="132"/>
                  </a:lnTo>
                  <a:close/>
                  <a:moveTo>
                    <a:pt x="174" y="134"/>
                  </a:moveTo>
                  <a:cubicBezTo>
                    <a:pt x="145" y="134"/>
                    <a:pt x="125" y="116"/>
                    <a:pt x="125" y="85"/>
                  </a:cubicBezTo>
                  <a:cubicBezTo>
                    <a:pt x="125" y="56"/>
                    <a:pt x="144" y="36"/>
                    <a:pt x="170" y="36"/>
                  </a:cubicBezTo>
                  <a:cubicBezTo>
                    <a:pt x="198" y="36"/>
                    <a:pt x="212" y="55"/>
                    <a:pt x="212" y="83"/>
                  </a:cubicBezTo>
                  <a:cubicBezTo>
                    <a:pt x="212" y="93"/>
                    <a:pt x="212" y="93"/>
                    <a:pt x="212" y="93"/>
                  </a:cubicBezTo>
                  <a:cubicBezTo>
                    <a:pt x="152" y="93"/>
                    <a:pt x="152" y="93"/>
                    <a:pt x="152" y="93"/>
                  </a:cubicBezTo>
                  <a:cubicBezTo>
                    <a:pt x="155" y="108"/>
                    <a:pt x="167" y="112"/>
                    <a:pt x="178" y="112"/>
                  </a:cubicBezTo>
                  <a:cubicBezTo>
                    <a:pt x="188" y="112"/>
                    <a:pt x="195" y="110"/>
                    <a:pt x="204" y="104"/>
                  </a:cubicBezTo>
                  <a:cubicBezTo>
                    <a:pt x="205" y="104"/>
                    <a:pt x="205" y="104"/>
                    <a:pt x="205" y="104"/>
                  </a:cubicBezTo>
                  <a:cubicBezTo>
                    <a:pt x="205" y="126"/>
                    <a:pt x="205" y="126"/>
                    <a:pt x="205" y="126"/>
                  </a:cubicBezTo>
                  <a:cubicBezTo>
                    <a:pt x="198" y="131"/>
                    <a:pt x="187" y="134"/>
                    <a:pt x="174" y="134"/>
                  </a:cubicBezTo>
                  <a:close/>
                  <a:moveTo>
                    <a:pt x="152" y="74"/>
                  </a:moveTo>
                  <a:cubicBezTo>
                    <a:pt x="186" y="74"/>
                    <a:pt x="186" y="74"/>
                    <a:pt x="186" y="74"/>
                  </a:cubicBezTo>
                  <a:cubicBezTo>
                    <a:pt x="186" y="64"/>
                    <a:pt x="182" y="58"/>
                    <a:pt x="170" y="58"/>
                  </a:cubicBezTo>
                  <a:cubicBezTo>
                    <a:pt x="162" y="58"/>
                    <a:pt x="155" y="61"/>
                    <a:pt x="152" y="74"/>
                  </a:cubicBezTo>
                  <a:close/>
                  <a:moveTo>
                    <a:pt x="287" y="77"/>
                  </a:moveTo>
                  <a:cubicBezTo>
                    <a:pt x="272" y="132"/>
                    <a:pt x="272" y="132"/>
                    <a:pt x="272" y="132"/>
                  </a:cubicBezTo>
                  <a:cubicBezTo>
                    <a:pt x="247" y="132"/>
                    <a:pt x="247" y="132"/>
                    <a:pt x="247" y="132"/>
                  </a:cubicBezTo>
                  <a:cubicBezTo>
                    <a:pt x="218" y="39"/>
                    <a:pt x="218" y="39"/>
                    <a:pt x="218" y="39"/>
                  </a:cubicBezTo>
                  <a:cubicBezTo>
                    <a:pt x="218" y="38"/>
                    <a:pt x="218" y="38"/>
                    <a:pt x="218" y="38"/>
                  </a:cubicBezTo>
                  <a:cubicBezTo>
                    <a:pt x="246" y="38"/>
                    <a:pt x="246" y="38"/>
                    <a:pt x="246" y="38"/>
                  </a:cubicBezTo>
                  <a:cubicBezTo>
                    <a:pt x="261" y="93"/>
                    <a:pt x="261" y="93"/>
                    <a:pt x="261" y="93"/>
                  </a:cubicBezTo>
                  <a:cubicBezTo>
                    <a:pt x="276" y="38"/>
                    <a:pt x="276" y="38"/>
                    <a:pt x="276" y="38"/>
                  </a:cubicBezTo>
                  <a:cubicBezTo>
                    <a:pt x="298" y="38"/>
                    <a:pt x="298" y="38"/>
                    <a:pt x="298" y="38"/>
                  </a:cubicBezTo>
                  <a:cubicBezTo>
                    <a:pt x="313" y="93"/>
                    <a:pt x="313" y="93"/>
                    <a:pt x="313" y="93"/>
                  </a:cubicBezTo>
                  <a:cubicBezTo>
                    <a:pt x="329" y="38"/>
                    <a:pt x="329" y="38"/>
                    <a:pt x="329" y="38"/>
                  </a:cubicBezTo>
                  <a:cubicBezTo>
                    <a:pt x="355" y="38"/>
                    <a:pt x="355" y="38"/>
                    <a:pt x="355" y="38"/>
                  </a:cubicBezTo>
                  <a:cubicBezTo>
                    <a:pt x="355" y="39"/>
                    <a:pt x="355" y="39"/>
                    <a:pt x="355" y="39"/>
                  </a:cubicBezTo>
                  <a:cubicBezTo>
                    <a:pt x="327" y="132"/>
                    <a:pt x="327" y="132"/>
                    <a:pt x="327" y="132"/>
                  </a:cubicBezTo>
                  <a:cubicBezTo>
                    <a:pt x="302" y="132"/>
                    <a:pt x="302" y="132"/>
                    <a:pt x="302" y="132"/>
                  </a:cubicBezTo>
                  <a:lnTo>
                    <a:pt x="287" y="77"/>
                  </a:lnTo>
                  <a:close/>
                  <a:moveTo>
                    <a:pt x="402" y="134"/>
                  </a:moveTo>
                  <a:cubicBezTo>
                    <a:pt x="379" y="134"/>
                    <a:pt x="370" y="125"/>
                    <a:pt x="370" y="104"/>
                  </a:cubicBezTo>
                  <a:cubicBezTo>
                    <a:pt x="370" y="0"/>
                    <a:pt x="370" y="0"/>
                    <a:pt x="370" y="0"/>
                  </a:cubicBezTo>
                  <a:cubicBezTo>
                    <a:pt x="398" y="0"/>
                    <a:pt x="398" y="0"/>
                    <a:pt x="398" y="0"/>
                  </a:cubicBezTo>
                  <a:cubicBezTo>
                    <a:pt x="398" y="102"/>
                    <a:pt x="398" y="102"/>
                    <a:pt x="398" y="102"/>
                  </a:cubicBezTo>
                  <a:cubicBezTo>
                    <a:pt x="398" y="108"/>
                    <a:pt x="400" y="111"/>
                    <a:pt x="406" y="111"/>
                  </a:cubicBezTo>
                  <a:cubicBezTo>
                    <a:pt x="408" y="111"/>
                    <a:pt x="410" y="110"/>
                    <a:pt x="412" y="109"/>
                  </a:cubicBezTo>
                  <a:cubicBezTo>
                    <a:pt x="413" y="109"/>
                    <a:pt x="413" y="109"/>
                    <a:pt x="413" y="109"/>
                  </a:cubicBezTo>
                  <a:cubicBezTo>
                    <a:pt x="413" y="132"/>
                    <a:pt x="413" y="132"/>
                    <a:pt x="413" y="132"/>
                  </a:cubicBezTo>
                  <a:cubicBezTo>
                    <a:pt x="410" y="133"/>
                    <a:pt x="406" y="134"/>
                    <a:pt x="402" y="134"/>
                  </a:cubicBezTo>
                  <a:close/>
                  <a:moveTo>
                    <a:pt x="469" y="134"/>
                  </a:moveTo>
                  <a:cubicBezTo>
                    <a:pt x="440" y="134"/>
                    <a:pt x="420" y="116"/>
                    <a:pt x="420" y="85"/>
                  </a:cubicBezTo>
                  <a:cubicBezTo>
                    <a:pt x="420" y="56"/>
                    <a:pt x="440" y="36"/>
                    <a:pt x="465" y="36"/>
                  </a:cubicBezTo>
                  <a:cubicBezTo>
                    <a:pt x="494" y="36"/>
                    <a:pt x="507" y="55"/>
                    <a:pt x="507" y="83"/>
                  </a:cubicBezTo>
                  <a:cubicBezTo>
                    <a:pt x="507" y="93"/>
                    <a:pt x="507" y="93"/>
                    <a:pt x="507" y="93"/>
                  </a:cubicBezTo>
                  <a:cubicBezTo>
                    <a:pt x="448" y="93"/>
                    <a:pt x="448" y="93"/>
                    <a:pt x="448" y="93"/>
                  </a:cubicBezTo>
                  <a:cubicBezTo>
                    <a:pt x="451" y="108"/>
                    <a:pt x="462" y="112"/>
                    <a:pt x="474" y="112"/>
                  </a:cubicBezTo>
                  <a:cubicBezTo>
                    <a:pt x="484" y="112"/>
                    <a:pt x="491" y="110"/>
                    <a:pt x="500" y="104"/>
                  </a:cubicBezTo>
                  <a:cubicBezTo>
                    <a:pt x="501" y="104"/>
                    <a:pt x="501" y="104"/>
                    <a:pt x="501" y="104"/>
                  </a:cubicBezTo>
                  <a:cubicBezTo>
                    <a:pt x="501" y="126"/>
                    <a:pt x="501" y="126"/>
                    <a:pt x="501" y="126"/>
                  </a:cubicBezTo>
                  <a:cubicBezTo>
                    <a:pt x="493" y="131"/>
                    <a:pt x="482" y="134"/>
                    <a:pt x="469" y="134"/>
                  </a:cubicBezTo>
                  <a:close/>
                  <a:moveTo>
                    <a:pt x="448" y="74"/>
                  </a:moveTo>
                  <a:cubicBezTo>
                    <a:pt x="482" y="74"/>
                    <a:pt x="482" y="74"/>
                    <a:pt x="482" y="74"/>
                  </a:cubicBezTo>
                  <a:cubicBezTo>
                    <a:pt x="481" y="64"/>
                    <a:pt x="477" y="58"/>
                    <a:pt x="466" y="58"/>
                  </a:cubicBezTo>
                  <a:cubicBezTo>
                    <a:pt x="457" y="58"/>
                    <a:pt x="450" y="61"/>
                    <a:pt x="448" y="74"/>
                  </a:cubicBezTo>
                  <a:close/>
                  <a:moveTo>
                    <a:pt x="622" y="38"/>
                  </a:moveTo>
                  <a:cubicBezTo>
                    <a:pt x="642" y="38"/>
                    <a:pt x="642" y="38"/>
                    <a:pt x="642" y="38"/>
                  </a:cubicBezTo>
                  <a:cubicBezTo>
                    <a:pt x="642" y="60"/>
                    <a:pt x="642" y="60"/>
                    <a:pt x="642" y="60"/>
                  </a:cubicBezTo>
                  <a:cubicBezTo>
                    <a:pt x="622" y="60"/>
                    <a:pt x="622" y="60"/>
                    <a:pt x="622" y="60"/>
                  </a:cubicBezTo>
                  <a:cubicBezTo>
                    <a:pt x="622" y="99"/>
                    <a:pt x="622" y="99"/>
                    <a:pt x="622" y="99"/>
                  </a:cubicBezTo>
                  <a:cubicBezTo>
                    <a:pt x="622" y="107"/>
                    <a:pt x="625" y="111"/>
                    <a:pt x="633" y="111"/>
                  </a:cubicBezTo>
                  <a:cubicBezTo>
                    <a:pt x="636" y="111"/>
                    <a:pt x="639" y="110"/>
                    <a:pt x="642" y="109"/>
                  </a:cubicBezTo>
                  <a:cubicBezTo>
                    <a:pt x="642" y="109"/>
                    <a:pt x="642" y="109"/>
                    <a:pt x="642" y="109"/>
                  </a:cubicBezTo>
                  <a:cubicBezTo>
                    <a:pt x="642" y="131"/>
                    <a:pt x="642" y="131"/>
                    <a:pt x="642" y="131"/>
                  </a:cubicBezTo>
                  <a:cubicBezTo>
                    <a:pt x="639" y="132"/>
                    <a:pt x="633" y="134"/>
                    <a:pt x="625" y="134"/>
                  </a:cubicBezTo>
                  <a:cubicBezTo>
                    <a:pt x="603" y="134"/>
                    <a:pt x="594" y="124"/>
                    <a:pt x="594" y="100"/>
                  </a:cubicBezTo>
                  <a:cubicBezTo>
                    <a:pt x="594" y="60"/>
                    <a:pt x="594" y="60"/>
                    <a:pt x="594" y="60"/>
                  </a:cubicBezTo>
                  <a:cubicBezTo>
                    <a:pt x="558" y="60"/>
                    <a:pt x="558" y="60"/>
                    <a:pt x="558" y="60"/>
                  </a:cubicBezTo>
                  <a:cubicBezTo>
                    <a:pt x="558" y="99"/>
                    <a:pt x="558" y="99"/>
                    <a:pt x="558" y="99"/>
                  </a:cubicBezTo>
                  <a:cubicBezTo>
                    <a:pt x="558" y="107"/>
                    <a:pt x="561" y="111"/>
                    <a:pt x="570" y="111"/>
                  </a:cubicBezTo>
                  <a:cubicBezTo>
                    <a:pt x="572" y="111"/>
                    <a:pt x="575" y="110"/>
                    <a:pt x="578" y="109"/>
                  </a:cubicBezTo>
                  <a:cubicBezTo>
                    <a:pt x="579" y="109"/>
                    <a:pt x="579" y="109"/>
                    <a:pt x="579" y="109"/>
                  </a:cubicBezTo>
                  <a:cubicBezTo>
                    <a:pt x="579" y="131"/>
                    <a:pt x="579" y="131"/>
                    <a:pt x="579" y="131"/>
                  </a:cubicBezTo>
                  <a:cubicBezTo>
                    <a:pt x="575" y="132"/>
                    <a:pt x="570" y="134"/>
                    <a:pt x="562" y="134"/>
                  </a:cubicBezTo>
                  <a:cubicBezTo>
                    <a:pt x="539" y="134"/>
                    <a:pt x="530" y="124"/>
                    <a:pt x="530" y="100"/>
                  </a:cubicBezTo>
                  <a:cubicBezTo>
                    <a:pt x="530" y="60"/>
                    <a:pt x="530" y="60"/>
                    <a:pt x="530" y="60"/>
                  </a:cubicBezTo>
                  <a:cubicBezTo>
                    <a:pt x="516" y="60"/>
                    <a:pt x="516" y="60"/>
                    <a:pt x="516" y="60"/>
                  </a:cubicBezTo>
                  <a:cubicBezTo>
                    <a:pt x="516" y="38"/>
                    <a:pt x="516" y="38"/>
                    <a:pt x="516" y="38"/>
                  </a:cubicBezTo>
                  <a:cubicBezTo>
                    <a:pt x="530" y="38"/>
                    <a:pt x="530" y="38"/>
                    <a:pt x="530" y="38"/>
                  </a:cubicBezTo>
                  <a:cubicBezTo>
                    <a:pt x="530" y="12"/>
                    <a:pt x="530" y="12"/>
                    <a:pt x="530" y="12"/>
                  </a:cubicBezTo>
                  <a:cubicBezTo>
                    <a:pt x="558" y="12"/>
                    <a:pt x="558" y="12"/>
                    <a:pt x="558" y="12"/>
                  </a:cubicBezTo>
                  <a:cubicBezTo>
                    <a:pt x="558" y="38"/>
                    <a:pt x="558" y="38"/>
                    <a:pt x="558" y="38"/>
                  </a:cubicBezTo>
                  <a:cubicBezTo>
                    <a:pt x="594" y="38"/>
                    <a:pt x="594" y="38"/>
                    <a:pt x="594" y="38"/>
                  </a:cubicBezTo>
                  <a:cubicBezTo>
                    <a:pt x="594" y="12"/>
                    <a:pt x="594" y="12"/>
                    <a:pt x="594" y="12"/>
                  </a:cubicBezTo>
                  <a:cubicBezTo>
                    <a:pt x="622" y="12"/>
                    <a:pt x="622" y="12"/>
                    <a:pt x="622" y="12"/>
                  </a:cubicBezTo>
                  <a:cubicBezTo>
                    <a:pt x="622" y="38"/>
                    <a:pt x="622" y="38"/>
                    <a:pt x="622" y="38"/>
                  </a:cubicBezTo>
                  <a:close/>
                  <a:moveTo>
                    <a:pt x="787" y="45"/>
                  </a:moveTo>
                  <a:cubicBezTo>
                    <a:pt x="787" y="73"/>
                    <a:pt x="768" y="89"/>
                    <a:pt x="738" y="89"/>
                  </a:cubicBezTo>
                  <a:cubicBezTo>
                    <a:pt x="718" y="89"/>
                    <a:pt x="718" y="89"/>
                    <a:pt x="718" y="89"/>
                  </a:cubicBezTo>
                  <a:cubicBezTo>
                    <a:pt x="718" y="132"/>
                    <a:pt x="718" y="132"/>
                    <a:pt x="718" y="132"/>
                  </a:cubicBezTo>
                  <a:cubicBezTo>
                    <a:pt x="689" y="132"/>
                    <a:pt x="689" y="132"/>
                    <a:pt x="689" y="132"/>
                  </a:cubicBezTo>
                  <a:cubicBezTo>
                    <a:pt x="689" y="0"/>
                    <a:pt x="689" y="0"/>
                    <a:pt x="689" y="0"/>
                  </a:cubicBezTo>
                  <a:cubicBezTo>
                    <a:pt x="738" y="0"/>
                    <a:pt x="738" y="0"/>
                    <a:pt x="738" y="0"/>
                  </a:cubicBezTo>
                  <a:cubicBezTo>
                    <a:pt x="768" y="0"/>
                    <a:pt x="787" y="16"/>
                    <a:pt x="787" y="45"/>
                  </a:cubicBezTo>
                  <a:close/>
                  <a:moveTo>
                    <a:pt x="736" y="65"/>
                  </a:moveTo>
                  <a:cubicBezTo>
                    <a:pt x="751" y="65"/>
                    <a:pt x="758" y="57"/>
                    <a:pt x="758" y="45"/>
                  </a:cubicBezTo>
                  <a:cubicBezTo>
                    <a:pt x="758" y="33"/>
                    <a:pt x="751" y="24"/>
                    <a:pt x="736" y="24"/>
                  </a:cubicBezTo>
                  <a:cubicBezTo>
                    <a:pt x="718" y="24"/>
                    <a:pt x="718" y="24"/>
                    <a:pt x="718" y="24"/>
                  </a:cubicBezTo>
                  <a:cubicBezTo>
                    <a:pt x="718" y="65"/>
                    <a:pt x="718" y="65"/>
                    <a:pt x="718" y="65"/>
                  </a:cubicBezTo>
                  <a:lnTo>
                    <a:pt x="736" y="65"/>
                  </a:lnTo>
                  <a:close/>
                  <a:moveTo>
                    <a:pt x="849" y="123"/>
                  </a:moveTo>
                  <a:cubicBezTo>
                    <a:pt x="843" y="130"/>
                    <a:pt x="834" y="134"/>
                    <a:pt x="824" y="134"/>
                  </a:cubicBezTo>
                  <a:cubicBezTo>
                    <a:pt x="806" y="134"/>
                    <a:pt x="791" y="122"/>
                    <a:pt x="791" y="103"/>
                  </a:cubicBezTo>
                  <a:cubicBezTo>
                    <a:pt x="791" y="84"/>
                    <a:pt x="806" y="72"/>
                    <a:pt x="827" y="72"/>
                  </a:cubicBezTo>
                  <a:cubicBezTo>
                    <a:pt x="834" y="72"/>
                    <a:pt x="841" y="73"/>
                    <a:pt x="848" y="75"/>
                  </a:cubicBezTo>
                  <a:cubicBezTo>
                    <a:pt x="848" y="73"/>
                    <a:pt x="848" y="73"/>
                    <a:pt x="848" y="73"/>
                  </a:cubicBezTo>
                  <a:cubicBezTo>
                    <a:pt x="848" y="63"/>
                    <a:pt x="842" y="59"/>
                    <a:pt x="827" y="59"/>
                  </a:cubicBezTo>
                  <a:cubicBezTo>
                    <a:pt x="818" y="59"/>
                    <a:pt x="809" y="62"/>
                    <a:pt x="801" y="66"/>
                  </a:cubicBezTo>
                  <a:cubicBezTo>
                    <a:pt x="800" y="66"/>
                    <a:pt x="800" y="66"/>
                    <a:pt x="800" y="66"/>
                  </a:cubicBezTo>
                  <a:cubicBezTo>
                    <a:pt x="800" y="44"/>
                    <a:pt x="800" y="44"/>
                    <a:pt x="800" y="44"/>
                  </a:cubicBezTo>
                  <a:cubicBezTo>
                    <a:pt x="807" y="40"/>
                    <a:pt x="820" y="36"/>
                    <a:pt x="832" y="36"/>
                  </a:cubicBezTo>
                  <a:cubicBezTo>
                    <a:pt x="860" y="36"/>
                    <a:pt x="876" y="49"/>
                    <a:pt x="876" y="73"/>
                  </a:cubicBezTo>
                  <a:cubicBezTo>
                    <a:pt x="876" y="132"/>
                    <a:pt x="876" y="132"/>
                    <a:pt x="876" y="132"/>
                  </a:cubicBezTo>
                  <a:cubicBezTo>
                    <a:pt x="849" y="132"/>
                    <a:pt x="849" y="132"/>
                    <a:pt x="849" y="132"/>
                  </a:cubicBezTo>
                  <a:cubicBezTo>
                    <a:pt x="849" y="123"/>
                    <a:pt x="849" y="123"/>
                    <a:pt x="849" y="123"/>
                  </a:cubicBezTo>
                  <a:close/>
                  <a:moveTo>
                    <a:pt x="848" y="102"/>
                  </a:moveTo>
                  <a:cubicBezTo>
                    <a:pt x="848" y="94"/>
                    <a:pt x="848" y="94"/>
                    <a:pt x="848" y="94"/>
                  </a:cubicBezTo>
                  <a:cubicBezTo>
                    <a:pt x="844" y="92"/>
                    <a:pt x="838" y="91"/>
                    <a:pt x="833" y="91"/>
                  </a:cubicBezTo>
                  <a:cubicBezTo>
                    <a:pt x="823" y="91"/>
                    <a:pt x="818" y="95"/>
                    <a:pt x="818" y="102"/>
                  </a:cubicBezTo>
                  <a:cubicBezTo>
                    <a:pt x="818" y="110"/>
                    <a:pt x="823" y="113"/>
                    <a:pt x="832" y="113"/>
                  </a:cubicBezTo>
                  <a:cubicBezTo>
                    <a:pt x="839" y="113"/>
                    <a:pt x="845" y="109"/>
                    <a:pt x="848" y="102"/>
                  </a:cubicBezTo>
                  <a:close/>
                  <a:moveTo>
                    <a:pt x="890" y="85"/>
                  </a:moveTo>
                  <a:cubicBezTo>
                    <a:pt x="890" y="55"/>
                    <a:pt x="911" y="36"/>
                    <a:pt x="939" y="36"/>
                  </a:cubicBezTo>
                  <a:cubicBezTo>
                    <a:pt x="949" y="36"/>
                    <a:pt x="958" y="38"/>
                    <a:pt x="965" y="43"/>
                  </a:cubicBezTo>
                  <a:cubicBezTo>
                    <a:pt x="965" y="67"/>
                    <a:pt x="965" y="67"/>
                    <a:pt x="965" y="67"/>
                  </a:cubicBezTo>
                  <a:cubicBezTo>
                    <a:pt x="964" y="67"/>
                    <a:pt x="964" y="67"/>
                    <a:pt x="964" y="67"/>
                  </a:cubicBezTo>
                  <a:cubicBezTo>
                    <a:pt x="958" y="62"/>
                    <a:pt x="951" y="60"/>
                    <a:pt x="943" y="60"/>
                  </a:cubicBezTo>
                  <a:cubicBezTo>
                    <a:pt x="929" y="60"/>
                    <a:pt x="918" y="69"/>
                    <a:pt x="918" y="85"/>
                  </a:cubicBezTo>
                  <a:cubicBezTo>
                    <a:pt x="918" y="101"/>
                    <a:pt x="929" y="110"/>
                    <a:pt x="943" y="110"/>
                  </a:cubicBezTo>
                  <a:cubicBezTo>
                    <a:pt x="951" y="110"/>
                    <a:pt x="958" y="108"/>
                    <a:pt x="964" y="103"/>
                  </a:cubicBezTo>
                  <a:cubicBezTo>
                    <a:pt x="965" y="103"/>
                    <a:pt x="965" y="103"/>
                    <a:pt x="965" y="103"/>
                  </a:cubicBezTo>
                  <a:cubicBezTo>
                    <a:pt x="965" y="127"/>
                    <a:pt x="965" y="127"/>
                    <a:pt x="965" y="127"/>
                  </a:cubicBezTo>
                  <a:cubicBezTo>
                    <a:pt x="958" y="132"/>
                    <a:pt x="949" y="134"/>
                    <a:pt x="939" y="134"/>
                  </a:cubicBezTo>
                  <a:cubicBezTo>
                    <a:pt x="911" y="134"/>
                    <a:pt x="890" y="115"/>
                    <a:pt x="890" y="85"/>
                  </a:cubicBezTo>
                  <a:close/>
                  <a:moveTo>
                    <a:pt x="1010" y="89"/>
                  </a:moveTo>
                  <a:cubicBezTo>
                    <a:pt x="1010" y="132"/>
                    <a:pt x="1010" y="132"/>
                    <a:pt x="1010" y="132"/>
                  </a:cubicBezTo>
                  <a:cubicBezTo>
                    <a:pt x="983" y="132"/>
                    <a:pt x="983" y="132"/>
                    <a:pt x="983" y="132"/>
                  </a:cubicBezTo>
                  <a:cubicBezTo>
                    <a:pt x="983" y="0"/>
                    <a:pt x="983" y="0"/>
                    <a:pt x="983" y="0"/>
                  </a:cubicBezTo>
                  <a:cubicBezTo>
                    <a:pt x="1010" y="0"/>
                    <a:pt x="1010" y="0"/>
                    <a:pt x="1010" y="0"/>
                  </a:cubicBezTo>
                  <a:cubicBezTo>
                    <a:pt x="1010" y="75"/>
                    <a:pt x="1010" y="75"/>
                    <a:pt x="1010" y="75"/>
                  </a:cubicBezTo>
                  <a:cubicBezTo>
                    <a:pt x="1039" y="38"/>
                    <a:pt x="1039" y="38"/>
                    <a:pt x="1039" y="38"/>
                  </a:cubicBezTo>
                  <a:cubicBezTo>
                    <a:pt x="1070" y="38"/>
                    <a:pt x="1070" y="38"/>
                    <a:pt x="1070" y="38"/>
                  </a:cubicBezTo>
                  <a:cubicBezTo>
                    <a:pt x="1070" y="39"/>
                    <a:pt x="1070" y="39"/>
                    <a:pt x="1070" y="39"/>
                  </a:cubicBezTo>
                  <a:cubicBezTo>
                    <a:pt x="1036" y="82"/>
                    <a:pt x="1036" y="82"/>
                    <a:pt x="1036" y="82"/>
                  </a:cubicBezTo>
                  <a:cubicBezTo>
                    <a:pt x="1070" y="131"/>
                    <a:pt x="1070" y="131"/>
                    <a:pt x="1070" y="131"/>
                  </a:cubicBezTo>
                  <a:cubicBezTo>
                    <a:pt x="1070" y="132"/>
                    <a:pt x="1070" y="132"/>
                    <a:pt x="1070" y="132"/>
                  </a:cubicBezTo>
                  <a:cubicBezTo>
                    <a:pt x="1038" y="132"/>
                    <a:pt x="1038" y="132"/>
                    <a:pt x="1038" y="132"/>
                  </a:cubicBezTo>
                  <a:lnTo>
                    <a:pt x="1010" y="89"/>
                  </a:lnTo>
                  <a:close/>
                  <a:moveTo>
                    <a:pt x="1133" y="123"/>
                  </a:moveTo>
                  <a:cubicBezTo>
                    <a:pt x="1127" y="130"/>
                    <a:pt x="1118" y="134"/>
                    <a:pt x="1108" y="134"/>
                  </a:cubicBezTo>
                  <a:cubicBezTo>
                    <a:pt x="1090" y="134"/>
                    <a:pt x="1075" y="122"/>
                    <a:pt x="1075" y="103"/>
                  </a:cubicBezTo>
                  <a:cubicBezTo>
                    <a:pt x="1075" y="84"/>
                    <a:pt x="1090" y="72"/>
                    <a:pt x="1112" y="72"/>
                  </a:cubicBezTo>
                  <a:cubicBezTo>
                    <a:pt x="1118" y="72"/>
                    <a:pt x="1125" y="73"/>
                    <a:pt x="1133" y="75"/>
                  </a:cubicBezTo>
                  <a:cubicBezTo>
                    <a:pt x="1133" y="73"/>
                    <a:pt x="1133" y="73"/>
                    <a:pt x="1133" y="73"/>
                  </a:cubicBezTo>
                  <a:cubicBezTo>
                    <a:pt x="1133" y="63"/>
                    <a:pt x="1127" y="59"/>
                    <a:pt x="1112" y="59"/>
                  </a:cubicBezTo>
                  <a:cubicBezTo>
                    <a:pt x="1102" y="59"/>
                    <a:pt x="1093" y="62"/>
                    <a:pt x="1086" y="66"/>
                  </a:cubicBezTo>
                  <a:cubicBezTo>
                    <a:pt x="1084" y="66"/>
                    <a:pt x="1084" y="66"/>
                    <a:pt x="1084" y="66"/>
                  </a:cubicBezTo>
                  <a:cubicBezTo>
                    <a:pt x="1084" y="44"/>
                    <a:pt x="1084" y="44"/>
                    <a:pt x="1084" y="44"/>
                  </a:cubicBezTo>
                  <a:cubicBezTo>
                    <a:pt x="1092" y="40"/>
                    <a:pt x="1104" y="36"/>
                    <a:pt x="1117" y="36"/>
                  </a:cubicBezTo>
                  <a:cubicBezTo>
                    <a:pt x="1145" y="36"/>
                    <a:pt x="1160" y="49"/>
                    <a:pt x="1160" y="73"/>
                  </a:cubicBezTo>
                  <a:cubicBezTo>
                    <a:pt x="1160" y="132"/>
                    <a:pt x="1160" y="132"/>
                    <a:pt x="1160" y="132"/>
                  </a:cubicBezTo>
                  <a:cubicBezTo>
                    <a:pt x="1133" y="132"/>
                    <a:pt x="1133" y="132"/>
                    <a:pt x="1133" y="132"/>
                  </a:cubicBezTo>
                  <a:cubicBezTo>
                    <a:pt x="1133" y="123"/>
                    <a:pt x="1133" y="123"/>
                    <a:pt x="1133" y="123"/>
                  </a:cubicBezTo>
                  <a:close/>
                  <a:moveTo>
                    <a:pt x="1133" y="102"/>
                  </a:moveTo>
                  <a:cubicBezTo>
                    <a:pt x="1133" y="94"/>
                    <a:pt x="1133" y="94"/>
                    <a:pt x="1133" y="94"/>
                  </a:cubicBezTo>
                  <a:cubicBezTo>
                    <a:pt x="1128" y="92"/>
                    <a:pt x="1123" y="91"/>
                    <a:pt x="1117" y="91"/>
                  </a:cubicBezTo>
                  <a:cubicBezTo>
                    <a:pt x="1108" y="91"/>
                    <a:pt x="1103" y="95"/>
                    <a:pt x="1103" y="102"/>
                  </a:cubicBezTo>
                  <a:cubicBezTo>
                    <a:pt x="1103" y="110"/>
                    <a:pt x="1108" y="113"/>
                    <a:pt x="1116" y="113"/>
                  </a:cubicBezTo>
                  <a:cubicBezTo>
                    <a:pt x="1124" y="113"/>
                    <a:pt x="1130" y="109"/>
                    <a:pt x="1133" y="102"/>
                  </a:cubicBezTo>
                  <a:close/>
                  <a:moveTo>
                    <a:pt x="1207" y="53"/>
                  </a:moveTo>
                  <a:cubicBezTo>
                    <a:pt x="1212" y="43"/>
                    <a:pt x="1220" y="37"/>
                    <a:pt x="1230" y="37"/>
                  </a:cubicBezTo>
                  <a:cubicBezTo>
                    <a:pt x="1234" y="37"/>
                    <a:pt x="1238" y="38"/>
                    <a:pt x="1239" y="39"/>
                  </a:cubicBezTo>
                  <a:cubicBezTo>
                    <a:pt x="1239" y="65"/>
                    <a:pt x="1239" y="65"/>
                    <a:pt x="1239" y="65"/>
                  </a:cubicBezTo>
                  <a:cubicBezTo>
                    <a:pt x="1238" y="65"/>
                    <a:pt x="1238" y="65"/>
                    <a:pt x="1238" y="65"/>
                  </a:cubicBezTo>
                  <a:cubicBezTo>
                    <a:pt x="1235" y="64"/>
                    <a:pt x="1231" y="63"/>
                    <a:pt x="1226" y="63"/>
                  </a:cubicBezTo>
                  <a:cubicBezTo>
                    <a:pt x="1217" y="63"/>
                    <a:pt x="1210" y="68"/>
                    <a:pt x="1208" y="78"/>
                  </a:cubicBezTo>
                  <a:cubicBezTo>
                    <a:pt x="1208" y="132"/>
                    <a:pt x="1208" y="132"/>
                    <a:pt x="1208" y="132"/>
                  </a:cubicBezTo>
                  <a:cubicBezTo>
                    <a:pt x="1180" y="132"/>
                    <a:pt x="1180" y="132"/>
                    <a:pt x="1180" y="132"/>
                  </a:cubicBezTo>
                  <a:cubicBezTo>
                    <a:pt x="1180" y="38"/>
                    <a:pt x="1180" y="38"/>
                    <a:pt x="1180" y="38"/>
                  </a:cubicBezTo>
                  <a:cubicBezTo>
                    <a:pt x="1207" y="38"/>
                    <a:pt x="1207" y="38"/>
                    <a:pt x="1207" y="38"/>
                  </a:cubicBezTo>
                  <a:cubicBezTo>
                    <a:pt x="1207" y="53"/>
                    <a:pt x="1207" y="53"/>
                    <a:pt x="1207" y="53"/>
                  </a:cubicBezTo>
                  <a:close/>
                  <a:moveTo>
                    <a:pt x="1314" y="122"/>
                  </a:moveTo>
                  <a:cubicBezTo>
                    <a:pt x="1308" y="130"/>
                    <a:pt x="1298" y="134"/>
                    <a:pt x="1286" y="134"/>
                  </a:cubicBezTo>
                  <a:cubicBezTo>
                    <a:pt x="1262" y="134"/>
                    <a:pt x="1246" y="112"/>
                    <a:pt x="1246" y="85"/>
                  </a:cubicBezTo>
                  <a:cubicBezTo>
                    <a:pt x="1246" y="58"/>
                    <a:pt x="1262" y="36"/>
                    <a:pt x="1286" y="36"/>
                  </a:cubicBezTo>
                  <a:cubicBezTo>
                    <a:pt x="1298" y="36"/>
                    <a:pt x="1307" y="40"/>
                    <a:pt x="1313" y="47"/>
                  </a:cubicBezTo>
                  <a:cubicBezTo>
                    <a:pt x="1313" y="0"/>
                    <a:pt x="1313" y="0"/>
                    <a:pt x="1313" y="0"/>
                  </a:cubicBezTo>
                  <a:cubicBezTo>
                    <a:pt x="1341" y="0"/>
                    <a:pt x="1341" y="0"/>
                    <a:pt x="1341" y="0"/>
                  </a:cubicBezTo>
                  <a:cubicBezTo>
                    <a:pt x="1341" y="132"/>
                    <a:pt x="1341" y="132"/>
                    <a:pt x="1341" y="132"/>
                  </a:cubicBezTo>
                  <a:cubicBezTo>
                    <a:pt x="1314" y="132"/>
                    <a:pt x="1314" y="132"/>
                    <a:pt x="1314" y="132"/>
                  </a:cubicBezTo>
                  <a:cubicBezTo>
                    <a:pt x="1314" y="122"/>
                    <a:pt x="1314" y="122"/>
                    <a:pt x="1314" y="122"/>
                  </a:cubicBezTo>
                  <a:close/>
                  <a:moveTo>
                    <a:pt x="1313" y="100"/>
                  </a:moveTo>
                  <a:cubicBezTo>
                    <a:pt x="1313" y="70"/>
                    <a:pt x="1313" y="70"/>
                    <a:pt x="1313" y="70"/>
                  </a:cubicBezTo>
                  <a:cubicBezTo>
                    <a:pt x="1308" y="63"/>
                    <a:pt x="1302" y="60"/>
                    <a:pt x="1295" y="60"/>
                  </a:cubicBezTo>
                  <a:cubicBezTo>
                    <a:pt x="1283" y="60"/>
                    <a:pt x="1275" y="69"/>
                    <a:pt x="1275" y="85"/>
                  </a:cubicBezTo>
                  <a:cubicBezTo>
                    <a:pt x="1275" y="101"/>
                    <a:pt x="1283" y="110"/>
                    <a:pt x="1295" y="110"/>
                  </a:cubicBezTo>
                  <a:cubicBezTo>
                    <a:pt x="1302" y="110"/>
                    <a:pt x="1308" y="107"/>
                    <a:pt x="1313" y="100"/>
                  </a:cubicBezTo>
                  <a:close/>
                  <a:moveTo>
                    <a:pt x="0" y="175"/>
                  </a:moveTo>
                  <a:cubicBezTo>
                    <a:pt x="81" y="175"/>
                    <a:pt x="81" y="175"/>
                    <a:pt x="81" y="175"/>
                  </a:cubicBezTo>
                  <a:cubicBezTo>
                    <a:pt x="81" y="191"/>
                    <a:pt x="81" y="191"/>
                    <a:pt x="81" y="191"/>
                  </a:cubicBezTo>
                  <a:cubicBezTo>
                    <a:pt x="18" y="191"/>
                    <a:pt x="18" y="191"/>
                    <a:pt x="18" y="191"/>
                  </a:cubicBezTo>
                  <a:cubicBezTo>
                    <a:pt x="18" y="231"/>
                    <a:pt x="18" y="231"/>
                    <a:pt x="18" y="231"/>
                  </a:cubicBezTo>
                  <a:cubicBezTo>
                    <a:pt x="75" y="231"/>
                    <a:pt x="75" y="231"/>
                    <a:pt x="75" y="231"/>
                  </a:cubicBezTo>
                  <a:cubicBezTo>
                    <a:pt x="75" y="247"/>
                    <a:pt x="75" y="247"/>
                    <a:pt x="75" y="247"/>
                  </a:cubicBezTo>
                  <a:cubicBezTo>
                    <a:pt x="18" y="247"/>
                    <a:pt x="18" y="247"/>
                    <a:pt x="18" y="247"/>
                  </a:cubicBezTo>
                  <a:cubicBezTo>
                    <a:pt x="18" y="291"/>
                    <a:pt x="18" y="291"/>
                    <a:pt x="18" y="291"/>
                  </a:cubicBezTo>
                  <a:cubicBezTo>
                    <a:pt x="81" y="291"/>
                    <a:pt x="81" y="291"/>
                    <a:pt x="81" y="291"/>
                  </a:cubicBezTo>
                  <a:cubicBezTo>
                    <a:pt x="81" y="307"/>
                    <a:pt x="81" y="307"/>
                    <a:pt x="81" y="307"/>
                  </a:cubicBezTo>
                  <a:cubicBezTo>
                    <a:pt x="0" y="307"/>
                    <a:pt x="0" y="307"/>
                    <a:pt x="0" y="307"/>
                  </a:cubicBezTo>
                  <a:lnTo>
                    <a:pt x="0" y="175"/>
                  </a:lnTo>
                  <a:close/>
                  <a:moveTo>
                    <a:pt x="149" y="212"/>
                  </a:moveTo>
                  <a:cubicBezTo>
                    <a:pt x="169" y="212"/>
                    <a:pt x="181" y="226"/>
                    <a:pt x="181" y="248"/>
                  </a:cubicBezTo>
                  <a:cubicBezTo>
                    <a:pt x="181" y="307"/>
                    <a:pt x="181" y="307"/>
                    <a:pt x="181" y="307"/>
                  </a:cubicBezTo>
                  <a:cubicBezTo>
                    <a:pt x="164" y="307"/>
                    <a:pt x="164" y="307"/>
                    <a:pt x="164" y="307"/>
                  </a:cubicBezTo>
                  <a:cubicBezTo>
                    <a:pt x="164" y="249"/>
                    <a:pt x="164" y="249"/>
                    <a:pt x="164" y="249"/>
                  </a:cubicBezTo>
                  <a:cubicBezTo>
                    <a:pt x="164" y="237"/>
                    <a:pt x="157" y="228"/>
                    <a:pt x="144" y="228"/>
                  </a:cubicBezTo>
                  <a:cubicBezTo>
                    <a:pt x="133" y="228"/>
                    <a:pt x="124" y="235"/>
                    <a:pt x="121" y="245"/>
                  </a:cubicBezTo>
                  <a:cubicBezTo>
                    <a:pt x="121" y="307"/>
                    <a:pt x="121" y="307"/>
                    <a:pt x="121" y="307"/>
                  </a:cubicBezTo>
                  <a:cubicBezTo>
                    <a:pt x="103" y="307"/>
                    <a:pt x="103" y="307"/>
                    <a:pt x="103" y="307"/>
                  </a:cubicBezTo>
                  <a:cubicBezTo>
                    <a:pt x="103" y="214"/>
                    <a:pt x="103" y="214"/>
                    <a:pt x="103" y="214"/>
                  </a:cubicBezTo>
                  <a:cubicBezTo>
                    <a:pt x="121" y="214"/>
                    <a:pt x="121" y="214"/>
                    <a:pt x="121" y="214"/>
                  </a:cubicBezTo>
                  <a:cubicBezTo>
                    <a:pt x="121" y="227"/>
                    <a:pt x="121" y="227"/>
                    <a:pt x="121" y="227"/>
                  </a:cubicBezTo>
                  <a:cubicBezTo>
                    <a:pt x="126" y="219"/>
                    <a:pt x="136" y="212"/>
                    <a:pt x="149" y="212"/>
                  </a:cubicBezTo>
                  <a:close/>
                  <a:moveTo>
                    <a:pt x="228" y="214"/>
                  </a:moveTo>
                  <a:cubicBezTo>
                    <a:pt x="252" y="214"/>
                    <a:pt x="252" y="214"/>
                    <a:pt x="252" y="214"/>
                  </a:cubicBezTo>
                  <a:cubicBezTo>
                    <a:pt x="252" y="229"/>
                    <a:pt x="252" y="229"/>
                    <a:pt x="252" y="229"/>
                  </a:cubicBezTo>
                  <a:cubicBezTo>
                    <a:pt x="228" y="229"/>
                    <a:pt x="228" y="229"/>
                    <a:pt x="228" y="229"/>
                  </a:cubicBezTo>
                  <a:cubicBezTo>
                    <a:pt x="228" y="279"/>
                    <a:pt x="228" y="279"/>
                    <a:pt x="228" y="279"/>
                  </a:cubicBezTo>
                  <a:cubicBezTo>
                    <a:pt x="228" y="289"/>
                    <a:pt x="234" y="293"/>
                    <a:pt x="243" y="293"/>
                  </a:cubicBezTo>
                  <a:cubicBezTo>
                    <a:pt x="246" y="293"/>
                    <a:pt x="249" y="293"/>
                    <a:pt x="251" y="292"/>
                  </a:cubicBezTo>
                  <a:cubicBezTo>
                    <a:pt x="252" y="292"/>
                    <a:pt x="252" y="292"/>
                    <a:pt x="252" y="292"/>
                  </a:cubicBezTo>
                  <a:cubicBezTo>
                    <a:pt x="252" y="307"/>
                    <a:pt x="252" y="307"/>
                    <a:pt x="252" y="307"/>
                  </a:cubicBezTo>
                  <a:cubicBezTo>
                    <a:pt x="249" y="308"/>
                    <a:pt x="246" y="309"/>
                    <a:pt x="241" y="309"/>
                  </a:cubicBezTo>
                  <a:cubicBezTo>
                    <a:pt x="219" y="309"/>
                    <a:pt x="211" y="299"/>
                    <a:pt x="211" y="281"/>
                  </a:cubicBezTo>
                  <a:cubicBezTo>
                    <a:pt x="211" y="229"/>
                    <a:pt x="211" y="229"/>
                    <a:pt x="211" y="229"/>
                  </a:cubicBezTo>
                  <a:cubicBezTo>
                    <a:pt x="195" y="229"/>
                    <a:pt x="195" y="229"/>
                    <a:pt x="195" y="229"/>
                  </a:cubicBezTo>
                  <a:cubicBezTo>
                    <a:pt x="195" y="214"/>
                    <a:pt x="195" y="214"/>
                    <a:pt x="195" y="214"/>
                  </a:cubicBezTo>
                  <a:cubicBezTo>
                    <a:pt x="211" y="214"/>
                    <a:pt x="211" y="214"/>
                    <a:pt x="211" y="214"/>
                  </a:cubicBezTo>
                  <a:cubicBezTo>
                    <a:pt x="211" y="189"/>
                    <a:pt x="211" y="189"/>
                    <a:pt x="211" y="189"/>
                  </a:cubicBezTo>
                  <a:cubicBezTo>
                    <a:pt x="228" y="189"/>
                    <a:pt x="228" y="189"/>
                    <a:pt x="228" y="189"/>
                  </a:cubicBezTo>
                  <a:lnTo>
                    <a:pt x="228" y="214"/>
                  </a:lnTo>
                  <a:close/>
                  <a:moveTo>
                    <a:pt x="309" y="309"/>
                  </a:moveTo>
                  <a:cubicBezTo>
                    <a:pt x="282" y="309"/>
                    <a:pt x="263" y="290"/>
                    <a:pt x="263" y="261"/>
                  </a:cubicBezTo>
                  <a:cubicBezTo>
                    <a:pt x="263" y="232"/>
                    <a:pt x="280" y="212"/>
                    <a:pt x="305" y="212"/>
                  </a:cubicBezTo>
                  <a:cubicBezTo>
                    <a:pt x="331" y="212"/>
                    <a:pt x="344" y="230"/>
                    <a:pt x="344" y="258"/>
                  </a:cubicBezTo>
                  <a:cubicBezTo>
                    <a:pt x="344" y="266"/>
                    <a:pt x="344" y="266"/>
                    <a:pt x="344" y="266"/>
                  </a:cubicBezTo>
                  <a:cubicBezTo>
                    <a:pt x="281" y="266"/>
                    <a:pt x="281" y="266"/>
                    <a:pt x="281" y="266"/>
                  </a:cubicBezTo>
                  <a:cubicBezTo>
                    <a:pt x="282" y="284"/>
                    <a:pt x="295" y="293"/>
                    <a:pt x="311" y="293"/>
                  </a:cubicBezTo>
                  <a:cubicBezTo>
                    <a:pt x="321" y="293"/>
                    <a:pt x="329" y="291"/>
                    <a:pt x="337" y="285"/>
                  </a:cubicBezTo>
                  <a:cubicBezTo>
                    <a:pt x="338" y="285"/>
                    <a:pt x="338" y="285"/>
                    <a:pt x="338" y="285"/>
                  </a:cubicBezTo>
                  <a:cubicBezTo>
                    <a:pt x="338" y="300"/>
                    <a:pt x="338" y="300"/>
                    <a:pt x="338" y="300"/>
                  </a:cubicBezTo>
                  <a:cubicBezTo>
                    <a:pt x="330" y="306"/>
                    <a:pt x="320" y="309"/>
                    <a:pt x="309" y="309"/>
                  </a:cubicBezTo>
                  <a:close/>
                  <a:moveTo>
                    <a:pt x="281" y="251"/>
                  </a:moveTo>
                  <a:cubicBezTo>
                    <a:pt x="327" y="251"/>
                    <a:pt x="327" y="251"/>
                    <a:pt x="327" y="251"/>
                  </a:cubicBezTo>
                  <a:cubicBezTo>
                    <a:pt x="327" y="237"/>
                    <a:pt x="320" y="227"/>
                    <a:pt x="306" y="227"/>
                  </a:cubicBezTo>
                  <a:cubicBezTo>
                    <a:pt x="292" y="227"/>
                    <a:pt x="284" y="237"/>
                    <a:pt x="281" y="251"/>
                  </a:cubicBezTo>
                  <a:close/>
                  <a:moveTo>
                    <a:pt x="382" y="228"/>
                  </a:moveTo>
                  <a:cubicBezTo>
                    <a:pt x="386" y="218"/>
                    <a:pt x="395" y="212"/>
                    <a:pt x="405" y="212"/>
                  </a:cubicBezTo>
                  <a:cubicBezTo>
                    <a:pt x="409" y="212"/>
                    <a:pt x="413" y="213"/>
                    <a:pt x="414" y="214"/>
                  </a:cubicBezTo>
                  <a:cubicBezTo>
                    <a:pt x="414" y="231"/>
                    <a:pt x="414" y="231"/>
                    <a:pt x="414" y="231"/>
                  </a:cubicBezTo>
                  <a:cubicBezTo>
                    <a:pt x="414" y="231"/>
                    <a:pt x="414" y="231"/>
                    <a:pt x="414" y="231"/>
                  </a:cubicBezTo>
                  <a:cubicBezTo>
                    <a:pt x="411" y="230"/>
                    <a:pt x="407" y="229"/>
                    <a:pt x="403" y="229"/>
                  </a:cubicBezTo>
                  <a:cubicBezTo>
                    <a:pt x="393" y="229"/>
                    <a:pt x="385" y="236"/>
                    <a:pt x="382" y="246"/>
                  </a:cubicBezTo>
                  <a:cubicBezTo>
                    <a:pt x="382" y="307"/>
                    <a:pt x="382" y="307"/>
                    <a:pt x="382" y="307"/>
                  </a:cubicBezTo>
                  <a:cubicBezTo>
                    <a:pt x="365" y="307"/>
                    <a:pt x="365" y="307"/>
                    <a:pt x="365" y="307"/>
                  </a:cubicBezTo>
                  <a:cubicBezTo>
                    <a:pt x="365" y="214"/>
                    <a:pt x="365" y="214"/>
                    <a:pt x="365" y="214"/>
                  </a:cubicBezTo>
                  <a:cubicBezTo>
                    <a:pt x="382" y="214"/>
                    <a:pt x="382" y="214"/>
                    <a:pt x="382" y="214"/>
                  </a:cubicBezTo>
                  <a:cubicBezTo>
                    <a:pt x="382" y="228"/>
                    <a:pt x="382" y="228"/>
                    <a:pt x="382" y="228"/>
                  </a:cubicBezTo>
                  <a:close/>
                  <a:moveTo>
                    <a:pt x="474" y="212"/>
                  </a:moveTo>
                  <a:cubicBezTo>
                    <a:pt x="502" y="212"/>
                    <a:pt x="516" y="235"/>
                    <a:pt x="516" y="260"/>
                  </a:cubicBezTo>
                  <a:cubicBezTo>
                    <a:pt x="516" y="286"/>
                    <a:pt x="502" y="309"/>
                    <a:pt x="474" y="309"/>
                  </a:cubicBezTo>
                  <a:cubicBezTo>
                    <a:pt x="463" y="309"/>
                    <a:pt x="453" y="303"/>
                    <a:pt x="448" y="296"/>
                  </a:cubicBezTo>
                  <a:cubicBezTo>
                    <a:pt x="448" y="342"/>
                    <a:pt x="448" y="342"/>
                    <a:pt x="448" y="342"/>
                  </a:cubicBezTo>
                  <a:cubicBezTo>
                    <a:pt x="430" y="342"/>
                    <a:pt x="430" y="342"/>
                    <a:pt x="430" y="342"/>
                  </a:cubicBezTo>
                  <a:cubicBezTo>
                    <a:pt x="430" y="214"/>
                    <a:pt x="430" y="214"/>
                    <a:pt x="430" y="214"/>
                  </a:cubicBezTo>
                  <a:cubicBezTo>
                    <a:pt x="448" y="214"/>
                    <a:pt x="448" y="214"/>
                    <a:pt x="448" y="214"/>
                  </a:cubicBezTo>
                  <a:cubicBezTo>
                    <a:pt x="448" y="224"/>
                    <a:pt x="448" y="224"/>
                    <a:pt x="448" y="224"/>
                  </a:cubicBezTo>
                  <a:cubicBezTo>
                    <a:pt x="453" y="218"/>
                    <a:pt x="463" y="212"/>
                    <a:pt x="474" y="212"/>
                  </a:cubicBezTo>
                  <a:close/>
                  <a:moveTo>
                    <a:pt x="471" y="293"/>
                  </a:moveTo>
                  <a:cubicBezTo>
                    <a:pt x="488" y="293"/>
                    <a:pt x="498" y="279"/>
                    <a:pt x="498" y="260"/>
                  </a:cubicBezTo>
                  <a:cubicBezTo>
                    <a:pt x="498" y="242"/>
                    <a:pt x="488" y="228"/>
                    <a:pt x="471" y="228"/>
                  </a:cubicBezTo>
                  <a:cubicBezTo>
                    <a:pt x="461" y="228"/>
                    <a:pt x="453" y="233"/>
                    <a:pt x="448" y="243"/>
                  </a:cubicBezTo>
                  <a:cubicBezTo>
                    <a:pt x="448" y="278"/>
                    <a:pt x="448" y="278"/>
                    <a:pt x="448" y="278"/>
                  </a:cubicBezTo>
                  <a:cubicBezTo>
                    <a:pt x="453" y="287"/>
                    <a:pt x="461" y="293"/>
                    <a:pt x="471" y="293"/>
                  </a:cubicBezTo>
                  <a:close/>
                  <a:moveTo>
                    <a:pt x="554" y="228"/>
                  </a:moveTo>
                  <a:cubicBezTo>
                    <a:pt x="558" y="218"/>
                    <a:pt x="567" y="212"/>
                    <a:pt x="577" y="212"/>
                  </a:cubicBezTo>
                  <a:cubicBezTo>
                    <a:pt x="581" y="212"/>
                    <a:pt x="585" y="213"/>
                    <a:pt x="587" y="214"/>
                  </a:cubicBezTo>
                  <a:cubicBezTo>
                    <a:pt x="587" y="231"/>
                    <a:pt x="587" y="231"/>
                    <a:pt x="587" y="231"/>
                  </a:cubicBezTo>
                  <a:cubicBezTo>
                    <a:pt x="586" y="231"/>
                    <a:pt x="586" y="231"/>
                    <a:pt x="586" y="231"/>
                  </a:cubicBezTo>
                  <a:cubicBezTo>
                    <a:pt x="583" y="230"/>
                    <a:pt x="579" y="229"/>
                    <a:pt x="575" y="229"/>
                  </a:cubicBezTo>
                  <a:cubicBezTo>
                    <a:pt x="565" y="229"/>
                    <a:pt x="557" y="236"/>
                    <a:pt x="554" y="246"/>
                  </a:cubicBezTo>
                  <a:cubicBezTo>
                    <a:pt x="554" y="307"/>
                    <a:pt x="554" y="307"/>
                    <a:pt x="554" y="307"/>
                  </a:cubicBezTo>
                  <a:cubicBezTo>
                    <a:pt x="537" y="307"/>
                    <a:pt x="537" y="307"/>
                    <a:pt x="537" y="307"/>
                  </a:cubicBezTo>
                  <a:cubicBezTo>
                    <a:pt x="537" y="214"/>
                    <a:pt x="537" y="214"/>
                    <a:pt x="537" y="214"/>
                  </a:cubicBezTo>
                  <a:cubicBezTo>
                    <a:pt x="554" y="214"/>
                    <a:pt x="554" y="214"/>
                    <a:pt x="554" y="214"/>
                  </a:cubicBezTo>
                  <a:cubicBezTo>
                    <a:pt x="554" y="228"/>
                    <a:pt x="554" y="228"/>
                    <a:pt x="554" y="228"/>
                  </a:cubicBezTo>
                  <a:close/>
                  <a:moveTo>
                    <a:pt x="612" y="176"/>
                  </a:moveTo>
                  <a:cubicBezTo>
                    <a:pt x="618" y="176"/>
                    <a:pt x="623" y="181"/>
                    <a:pt x="623" y="187"/>
                  </a:cubicBezTo>
                  <a:cubicBezTo>
                    <a:pt x="623" y="193"/>
                    <a:pt x="618" y="198"/>
                    <a:pt x="612" y="198"/>
                  </a:cubicBezTo>
                  <a:cubicBezTo>
                    <a:pt x="606" y="198"/>
                    <a:pt x="601" y="193"/>
                    <a:pt x="601" y="187"/>
                  </a:cubicBezTo>
                  <a:cubicBezTo>
                    <a:pt x="601" y="181"/>
                    <a:pt x="606" y="176"/>
                    <a:pt x="612" y="176"/>
                  </a:cubicBezTo>
                  <a:close/>
                  <a:moveTo>
                    <a:pt x="603" y="214"/>
                  </a:moveTo>
                  <a:cubicBezTo>
                    <a:pt x="621" y="214"/>
                    <a:pt x="621" y="214"/>
                    <a:pt x="621" y="214"/>
                  </a:cubicBezTo>
                  <a:cubicBezTo>
                    <a:pt x="621" y="307"/>
                    <a:pt x="621" y="307"/>
                    <a:pt x="621" y="307"/>
                  </a:cubicBezTo>
                  <a:cubicBezTo>
                    <a:pt x="603" y="307"/>
                    <a:pt x="603" y="307"/>
                    <a:pt x="603" y="307"/>
                  </a:cubicBezTo>
                  <a:lnTo>
                    <a:pt x="603" y="214"/>
                  </a:lnTo>
                  <a:close/>
                  <a:moveTo>
                    <a:pt x="683" y="252"/>
                  </a:moveTo>
                  <a:cubicBezTo>
                    <a:pt x="696" y="257"/>
                    <a:pt x="711" y="262"/>
                    <a:pt x="711" y="280"/>
                  </a:cubicBezTo>
                  <a:cubicBezTo>
                    <a:pt x="711" y="299"/>
                    <a:pt x="696" y="309"/>
                    <a:pt x="675" y="309"/>
                  </a:cubicBezTo>
                  <a:cubicBezTo>
                    <a:pt x="663" y="309"/>
                    <a:pt x="651" y="306"/>
                    <a:pt x="644" y="300"/>
                  </a:cubicBezTo>
                  <a:cubicBezTo>
                    <a:pt x="644" y="283"/>
                    <a:pt x="644" y="283"/>
                    <a:pt x="644" y="283"/>
                  </a:cubicBezTo>
                  <a:cubicBezTo>
                    <a:pt x="645" y="283"/>
                    <a:pt x="645" y="283"/>
                    <a:pt x="645" y="283"/>
                  </a:cubicBezTo>
                  <a:cubicBezTo>
                    <a:pt x="653" y="291"/>
                    <a:pt x="664" y="294"/>
                    <a:pt x="675" y="294"/>
                  </a:cubicBezTo>
                  <a:cubicBezTo>
                    <a:pt x="685" y="294"/>
                    <a:pt x="694" y="290"/>
                    <a:pt x="694" y="282"/>
                  </a:cubicBezTo>
                  <a:cubicBezTo>
                    <a:pt x="694" y="274"/>
                    <a:pt x="687" y="272"/>
                    <a:pt x="672" y="267"/>
                  </a:cubicBezTo>
                  <a:cubicBezTo>
                    <a:pt x="659" y="263"/>
                    <a:pt x="644" y="258"/>
                    <a:pt x="644" y="240"/>
                  </a:cubicBezTo>
                  <a:cubicBezTo>
                    <a:pt x="644" y="223"/>
                    <a:pt x="659" y="212"/>
                    <a:pt x="678" y="212"/>
                  </a:cubicBezTo>
                  <a:cubicBezTo>
                    <a:pt x="689" y="212"/>
                    <a:pt x="699" y="214"/>
                    <a:pt x="706" y="220"/>
                  </a:cubicBezTo>
                  <a:cubicBezTo>
                    <a:pt x="706" y="236"/>
                    <a:pt x="706" y="236"/>
                    <a:pt x="706" y="236"/>
                  </a:cubicBezTo>
                  <a:cubicBezTo>
                    <a:pt x="706" y="236"/>
                    <a:pt x="706" y="236"/>
                    <a:pt x="706" y="236"/>
                  </a:cubicBezTo>
                  <a:cubicBezTo>
                    <a:pt x="698" y="230"/>
                    <a:pt x="689" y="227"/>
                    <a:pt x="678" y="227"/>
                  </a:cubicBezTo>
                  <a:cubicBezTo>
                    <a:pt x="667" y="227"/>
                    <a:pt x="661" y="232"/>
                    <a:pt x="661" y="238"/>
                  </a:cubicBezTo>
                  <a:cubicBezTo>
                    <a:pt x="661" y="246"/>
                    <a:pt x="668" y="248"/>
                    <a:pt x="683" y="252"/>
                  </a:cubicBezTo>
                  <a:close/>
                  <a:moveTo>
                    <a:pt x="772" y="309"/>
                  </a:moveTo>
                  <a:cubicBezTo>
                    <a:pt x="745" y="309"/>
                    <a:pt x="726" y="290"/>
                    <a:pt x="726" y="261"/>
                  </a:cubicBezTo>
                  <a:cubicBezTo>
                    <a:pt x="726" y="232"/>
                    <a:pt x="744" y="212"/>
                    <a:pt x="769" y="212"/>
                  </a:cubicBezTo>
                  <a:cubicBezTo>
                    <a:pt x="794" y="212"/>
                    <a:pt x="807" y="230"/>
                    <a:pt x="807" y="258"/>
                  </a:cubicBezTo>
                  <a:cubicBezTo>
                    <a:pt x="807" y="266"/>
                    <a:pt x="807" y="266"/>
                    <a:pt x="807" y="266"/>
                  </a:cubicBezTo>
                  <a:cubicBezTo>
                    <a:pt x="744" y="266"/>
                    <a:pt x="744" y="266"/>
                    <a:pt x="744" y="266"/>
                  </a:cubicBezTo>
                  <a:cubicBezTo>
                    <a:pt x="746" y="284"/>
                    <a:pt x="758" y="293"/>
                    <a:pt x="774" y="293"/>
                  </a:cubicBezTo>
                  <a:cubicBezTo>
                    <a:pt x="785" y="293"/>
                    <a:pt x="792" y="291"/>
                    <a:pt x="800" y="285"/>
                  </a:cubicBezTo>
                  <a:cubicBezTo>
                    <a:pt x="801" y="285"/>
                    <a:pt x="801" y="285"/>
                    <a:pt x="801" y="285"/>
                  </a:cubicBezTo>
                  <a:cubicBezTo>
                    <a:pt x="801" y="300"/>
                    <a:pt x="801" y="300"/>
                    <a:pt x="801" y="300"/>
                  </a:cubicBezTo>
                  <a:cubicBezTo>
                    <a:pt x="793" y="306"/>
                    <a:pt x="783" y="309"/>
                    <a:pt x="772" y="309"/>
                  </a:cubicBezTo>
                  <a:close/>
                  <a:moveTo>
                    <a:pt x="744" y="251"/>
                  </a:moveTo>
                  <a:cubicBezTo>
                    <a:pt x="791" y="251"/>
                    <a:pt x="791" y="251"/>
                    <a:pt x="791" y="251"/>
                  </a:cubicBezTo>
                  <a:cubicBezTo>
                    <a:pt x="790" y="237"/>
                    <a:pt x="783" y="227"/>
                    <a:pt x="769" y="227"/>
                  </a:cubicBezTo>
                  <a:cubicBezTo>
                    <a:pt x="756" y="227"/>
                    <a:pt x="747" y="237"/>
                    <a:pt x="744" y="251"/>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sz="1800"/>
            </a:p>
          </p:txBody>
        </p:sp>
      </p:grpSp>
      <p:sp>
        <p:nvSpPr>
          <p:cNvPr id="13" name="Freeform 12"/>
          <p:cNvSpPr/>
          <p:nvPr/>
        </p:nvSpPr>
        <p:spPr>
          <a:xfrm>
            <a:off x="608012" y="462819"/>
            <a:ext cx="10986135" cy="1957368"/>
          </a:xfrm>
          <a:custGeom>
            <a:avLst/>
            <a:gdLst/>
            <a:ahLst/>
            <a:cxnLst/>
            <a:rect l="l" t="t" r="r" b="b"/>
            <a:pathLst>
              <a:path w="8239601" h="1957368">
                <a:moveTo>
                  <a:pt x="188969" y="176957"/>
                </a:moveTo>
                <a:lnTo>
                  <a:pt x="188969" y="1768399"/>
                </a:lnTo>
                <a:lnTo>
                  <a:pt x="189995" y="1768399"/>
                </a:lnTo>
                <a:lnTo>
                  <a:pt x="8049606" y="1768399"/>
                </a:lnTo>
                <a:lnTo>
                  <a:pt x="8049606" y="176957"/>
                </a:lnTo>
                <a:lnTo>
                  <a:pt x="189995" y="176957"/>
                </a:lnTo>
                <a:close/>
                <a:moveTo>
                  <a:pt x="0" y="0"/>
                </a:moveTo>
                <a:lnTo>
                  <a:pt x="11073" y="0"/>
                </a:lnTo>
                <a:lnTo>
                  <a:pt x="14764" y="0"/>
                </a:lnTo>
                <a:lnTo>
                  <a:pt x="141727" y="0"/>
                </a:lnTo>
                <a:lnTo>
                  <a:pt x="188969" y="0"/>
                </a:lnTo>
                <a:lnTo>
                  <a:pt x="189995" y="0"/>
                </a:lnTo>
                <a:lnTo>
                  <a:pt x="8049606" y="0"/>
                </a:lnTo>
                <a:lnTo>
                  <a:pt x="8064370" y="0"/>
                </a:lnTo>
                <a:lnTo>
                  <a:pt x="8097875" y="0"/>
                </a:lnTo>
                <a:lnTo>
                  <a:pt x="8238575" y="0"/>
                </a:lnTo>
                <a:lnTo>
                  <a:pt x="8239601" y="0"/>
                </a:lnTo>
                <a:lnTo>
                  <a:pt x="8239601" y="176957"/>
                </a:lnTo>
                <a:lnTo>
                  <a:pt x="8239601" y="1768399"/>
                </a:lnTo>
                <a:lnTo>
                  <a:pt x="8239601" y="1957368"/>
                </a:lnTo>
                <a:lnTo>
                  <a:pt x="8238575" y="1957368"/>
                </a:lnTo>
                <a:lnTo>
                  <a:pt x="8228527" y="1957368"/>
                </a:lnTo>
                <a:lnTo>
                  <a:pt x="8097875" y="1957368"/>
                </a:lnTo>
                <a:lnTo>
                  <a:pt x="8064370" y="1957368"/>
                </a:lnTo>
                <a:lnTo>
                  <a:pt x="8049606" y="1957368"/>
                </a:lnTo>
                <a:lnTo>
                  <a:pt x="189995" y="1957368"/>
                </a:lnTo>
                <a:lnTo>
                  <a:pt x="188969" y="1957368"/>
                </a:lnTo>
                <a:lnTo>
                  <a:pt x="141727" y="1957368"/>
                </a:lnTo>
                <a:lnTo>
                  <a:pt x="14764" y="1957368"/>
                </a:lnTo>
                <a:lnTo>
                  <a:pt x="11073" y="1957368"/>
                </a:lnTo>
                <a:lnTo>
                  <a:pt x="0" y="1957368"/>
                </a:lnTo>
                <a:close/>
              </a:path>
            </a:pathLst>
          </a:custGeom>
          <a:solidFill>
            <a:schemeClr val="accent4"/>
          </a:solidFill>
          <a:ln w="19050">
            <a:noFill/>
            <a:miter lim="800000"/>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ct val="90000"/>
              </a:lnSpc>
            </a:pPr>
            <a:endParaRPr sz="1800"/>
          </a:p>
        </p:txBody>
      </p:sp>
      <p:sp>
        <p:nvSpPr>
          <p:cNvPr id="2" name="Title 1"/>
          <p:cNvSpPr>
            <a:spLocks noGrp="1"/>
          </p:cNvSpPr>
          <p:nvPr>
            <p:ph type="title"/>
          </p:nvPr>
        </p:nvSpPr>
        <p:spPr>
          <a:xfrm>
            <a:off x="608014" y="2571747"/>
            <a:ext cx="8228009" cy="475488"/>
          </a:xfrm>
        </p:spPr>
        <p:txBody>
          <a:bodyPr>
            <a:noAutofit/>
          </a:bodyPr>
          <a:lstStyle>
            <a:lvl1pPr>
              <a:defRPr sz="3200"/>
            </a:lvl1pPr>
          </a:lstStyle>
          <a:p>
            <a:r>
              <a:rPr lang="en-US" smtClean="0"/>
              <a:t>Click to edit Master title style</a:t>
            </a:r>
            <a:endParaRPr/>
          </a:p>
        </p:txBody>
      </p:sp>
      <p:sp>
        <p:nvSpPr>
          <p:cNvPr id="11" name="Text Placeholder 9"/>
          <p:cNvSpPr>
            <a:spLocks noGrp="1"/>
          </p:cNvSpPr>
          <p:nvPr>
            <p:ph type="body" sz="quarter" idx="14"/>
          </p:nvPr>
        </p:nvSpPr>
        <p:spPr>
          <a:xfrm>
            <a:off x="608016" y="3048000"/>
            <a:ext cx="8228009" cy="438912"/>
          </a:xfrm>
        </p:spPr>
        <p:txBody>
          <a:bodyPr>
            <a:noAutofit/>
          </a:bodyPr>
          <a:lstStyle>
            <a:lvl1pPr marL="0" indent="0">
              <a:spcBef>
                <a:spcPts val="0"/>
              </a:spcBef>
              <a:buFontTx/>
              <a:buNone/>
              <a:defRPr sz="2400"/>
            </a:lvl1pPr>
            <a:lvl2pPr marL="0" indent="0">
              <a:spcBef>
                <a:spcPts val="0"/>
              </a:spcBef>
              <a:buFontTx/>
              <a:buNone/>
              <a:defRPr sz="2000"/>
            </a:lvl2pPr>
            <a:lvl3pPr marL="0" indent="0">
              <a:spcBef>
                <a:spcPts val="0"/>
              </a:spcBef>
              <a:buFontTx/>
              <a:buNone/>
              <a:defRPr sz="2000"/>
            </a:lvl3pPr>
            <a:lvl4pPr marL="0" indent="0">
              <a:spcBef>
                <a:spcPts val="0"/>
              </a:spcBef>
              <a:buFontTx/>
              <a:buNone/>
              <a:defRPr sz="2000"/>
            </a:lvl4pPr>
            <a:lvl5pPr marL="0" indent="0">
              <a:spcBef>
                <a:spcPts val="0"/>
              </a:spcBef>
              <a:buFontTx/>
              <a:buNone/>
              <a:defRPr sz="2000"/>
            </a:lvl5pPr>
            <a:lvl6pPr marL="0" indent="0">
              <a:spcBef>
                <a:spcPts val="0"/>
              </a:spcBef>
              <a:buFontTx/>
              <a:buNone/>
              <a:defRPr sz="2000"/>
            </a:lvl6pPr>
            <a:lvl7pPr marL="0" indent="0">
              <a:spcBef>
                <a:spcPts val="0"/>
              </a:spcBef>
              <a:buFontTx/>
              <a:buNone/>
              <a:defRPr sz="2000"/>
            </a:lvl7pPr>
            <a:lvl8pPr marL="0" indent="0">
              <a:spcBef>
                <a:spcPts val="0"/>
              </a:spcBef>
              <a:buFontTx/>
              <a:buNone/>
              <a:defRPr sz="2000"/>
            </a:lvl8pPr>
            <a:lvl9pPr marL="0" indent="0">
              <a:spcBef>
                <a:spcPts val="0"/>
              </a:spcBef>
              <a:buFontTx/>
              <a:buNone/>
              <a:defRPr sz="20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8F176C45-1832-4C49-BAA1-9A2040A7DAB4}" type="datetimeFigureOut">
              <a:rPr lang="en-US" smtClean="0"/>
              <a:t>4/9/2016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70B779D-B174-4644-A851-EBC12275EB01}" type="slidenum">
              <a:rPr lang="en-US" smtClean="0"/>
              <a:t>‹#›</a:t>
            </a:fld>
            <a:endParaRPr lang="en-US"/>
          </a:p>
        </p:txBody>
      </p:sp>
    </p:spTree>
    <p:extLst>
      <p:ext uri="{BB962C8B-B14F-4D97-AF65-F5344CB8AC3E}">
        <p14:creationId xmlns:p14="http://schemas.microsoft.com/office/powerpoint/2010/main" val="32291991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preserve="1">
  <p:cSld name="Slate Turquoise Frame Divider">
    <p:bg>
      <p:bgRef idx="1001">
        <a:schemeClr val="bg2"/>
      </p:bgRef>
    </p:bg>
    <p:spTree>
      <p:nvGrpSpPr>
        <p:cNvPr id="1" name=""/>
        <p:cNvGrpSpPr/>
        <p:nvPr/>
      </p:nvGrpSpPr>
      <p:grpSpPr>
        <a:xfrm>
          <a:off x="0" y="0"/>
          <a:ext cx="0" cy="0"/>
          <a:chOff x="0" y="0"/>
          <a:chExt cx="0" cy="0"/>
        </a:xfrm>
      </p:grpSpPr>
      <p:sp>
        <p:nvSpPr>
          <p:cNvPr id="13" name="Freeform 12"/>
          <p:cNvSpPr/>
          <p:nvPr/>
        </p:nvSpPr>
        <p:spPr>
          <a:xfrm>
            <a:off x="608012" y="462819"/>
            <a:ext cx="10986135" cy="1957368"/>
          </a:xfrm>
          <a:custGeom>
            <a:avLst/>
            <a:gdLst/>
            <a:ahLst/>
            <a:cxnLst/>
            <a:rect l="l" t="t" r="r" b="b"/>
            <a:pathLst>
              <a:path w="8239601" h="1957368">
                <a:moveTo>
                  <a:pt x="188969" y="176957"/>
                </a:moveTo>
                <a:lnTo>
                  <a:pt x="188969" y="1768399"/>
                </a:lnTo>
                <a:lnTo>
                  <a:pt x="189995" y="1768399"/>
                </a:lnTo>
                <a:lnTo>
                  <a:pt x="8049606" y="1768399"/>
                </a:lnTo>
                <a:lnTo>
                  <a:pt x="8049606" y="176957"/>
                </a:lnTo>
                <a:lnTo>
                  <a:pt x="189995" y="176957"/>
                </a:lnTo>
                <a:close/>
                <a:moveTo>
                  <a:pt x="0" y="0"/>
                </a:moveTo>
                <a:lnTo>
                  <a:pt x="11073" y="0"/>
                </a:lnTo>
                <a:lnTo>
                  <a:pt x="14764" y="0"/>
                </a:lnTo>
                <a:lnTo>
                  <a:pt x="141727" y="0"/>
                </a:lnTo>
                <a:lnTo>
                  <a:pt x="188969" y="0"/>
                </a:lnTo>
                <a:lnTo>
                  <a:pt x="189995" y="0"/>
                </a:lnTo>
                <a:lnTo>
                  <a:pt x="8049606" y="0"/>
                </a:lnTo>
                <a:lnTo>
                  <a:pt x="8064370" y="0"/>
                </a:lnTo>
                <a:lnTo>
                  <a:pt x="8097875" y="0"/>
                </a:lnTo>
                <a:lnTo>
                  <a:pt x="8238575" y="0"/>
                </a:lnTo>
                <a:lnTo>
                  <a:pt x="8239601" y="0"/>
                </a:lnTo>
                <a:lnTo>
                  <a:pt x="8239601" y="176957"/>
                </a:lnTo>
                <a:lnTo>
                  <a:pt x="8239601" y="1768399"/>
                </a:lnTo>
                <a:lnTo>
                  <a:pt x="8239601" y="1957368"/>
                </a:lnTo>
                <a:lnTo>
                  <a:pt x="8238575" y="1957368"/>
                </a:lnTo>
                <a:lnTo>
                  <a:pt x="8228527" y="1957368"/>
                </a:lnTo>
                <a:lnTo>
                  <a:pt x="8097875" y="1957368"/>
                </a:lnTo>
                <a:lnTo>
                  <a:pt x="8064370" y="1957368"/>
                </a:lnTo>
                <a:lnTo>
                  <a:pt x="8049606" y="1957368"/>
                </a:lnTo>
                <a:lnTo>
                  <a:pt x="189995" y="1957368"/>
                </a:lnTo>
                <a:lnTo>
                  <a:pt x="188969" y="1957368"/>
                </a:lnTo>
                <a:lnTo>
                  <a:pt x="141727" y="1957368"/>
                </a:lnTo>
                <a:lnTo>
                  <a:pt x="14764" y="1957368"/>
                </a:lnTo>
                <a:lnTo>
                  <a:pt x="11073" y="1957368"/>
                </a:lnTo>
                <a:lnTo>
                  <a:pt x="0" y="1957368"/>
                </a:lnTo>
                <a:close/>
              </a:path>
            </a:pathLst>
          </a:custGeom>
          <a:solidFill>
            <a:schemeClr val="accent2"/>
          </a:solidFill>
          <a:ln w="19050">
            <a:noFill/>
            <a:miter lim="800000"/>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ct val="90000"/>
              </a:lnSpc>
            </a:pPr>
            <a:endParaRPr sz="1800"/>
          </a:p>
        </p:txBody>
      </p:sp>
      <p:sp>
        <p:nvSpPr>
          <p:cNvPr id="2" name="Title 1"/>
          <p:cNvSpPr>
            <a:spLocks noGrp="1"/>
          </p:cNvSpPr>
          <p:nvPr>
            <p:ph type="title"/>
          </p:nvPr>
        </p:nvSpPr>
        <p:spPr>
          <a:xfrm>
            <a:off x="608014" y="2571747"/>
            <a:ext cx="8228009" cy="475488"/>
          </a:xfrm>
        </p:spPr>
        <p:txBody>
          <a:bodyPr>
            <a:noAutofit/>
          </a:bodyPr>
          <a:lstStyle>
            <a:lvl1pPr>
              <a:defRPr sz="3200"/>
            </a:lvl1pPr>
          </a:lstStyle>
          <a:p>
            <a:r>
              <a:rPr lang="en-US" smtClean="0"/>
              <a:t>Click to edit Master title style</a:t>
            </a:r>
            <a:endParaRPr/>
          </a:p>
        </p:txBody>
      </p:sp>
      <p:sp>
        <p:nvSpPr>
          <p:cNvPr id="11" name="Text Placeholder 9"/>
          <p:cNvSpPr>
            <a:spLocks noGrp="1"/>
          </p:cNvSpPr>
          <p:nvPr>
            <p:ph type="body" sz="quarter" idx="14"/>
          </p:nvPr>
        </p:nvSpPr>
        <p:spPr>
          <a:xfrm>
            <a:off x="608016" y="3048000"/>
            <a:ext cx="8228009" cy="438912"/>
          </a:xfrm>
        </p:spPr>
        <p:txBody>
          <a:bodyPr>
            <a:noAutofit/>
          </a:bodyPr>
          <a:lstStyle>
            <a:lvl1pPr marL="0" indent="0">
              <a:spcBef>
                <a:spcPts val="0"/>
              </a:spcBef>
              <a:buFontTx/>
              <a:buNone/>
              <a:defRPr sz="2400"/>
            </a:lvl1pPr>
            <a:lvl2pPr marL="0" indent="0">
              <a:spcBef>
                <a:spcPts val="0"/>
              </a:spcBef>
              <a:buFontTx/>
              <a:buNone/>
              <a:defRPr sz="2000"/>
            </a:lvl2pPr>
            <a:lvl3pPr marL="0" indent="0">
              <a:spcBef>
                <a:spcPts val="0"/>
              </a:spcBef>
              <a:buFontTx/>
              <a:buNone/>
              <a:defRPr sz="2000"/>
            </a:lvl3pPr>
            <a:lvl4pPr marL="0" indent="0">
              <a:spcBef>
                <a:spcPts val="0"/>
              </a:spcBef>
              <a:buFontTx/>
              <a:buNone/>
              <a:defRPr sz="2000"/>
            </a:lvl4pPr>
            <a:lvl5pPr marL="0" indent="0">
              <a:spcBef>
                <a:spcPts val="0"/>
              </a:spcBef>
              <a:buFontTx/>
              <a:buNone/>
              <a:defRPr sz="2000"/>
            </a:lvl5pPr>
            <a:lvl6pPr marL="0" indent="0">
              <a:spcBef>
                <a:spcPts val="0"/>
              </a:spcBef>
              <a:buFontTx/>
              <a:buNone/>
              <a:defRPr sz="2000"/>
            </a:lvl6pPr>
            <a:lvl7pPr marL="0" indent="0">
              <a:spcBef>
                <a:spcPts val="0"/>
              </a:spcBef>
              <a:buFontTx/>
              <a:buNone/>
              <a:defRPr sz="2000"/>
            </a:lvl7pPr>
            <a:lvl8pPr marL="0" indent="0">
              <a:spcBef>
                <a:spcPts val="0"/>
              </a:spcBef>
              <a:buFontTx/>
              <a:buNone/>
              <a:defRPr sz="2000"/>
            </a:lvl8pPr>
            <a:lvl9pPr marL="0" indent="0">
              <a:spcBef>
                <a:spcPts val="0"/>
              </a:spcBef>
              <a:buFontTx/>
              <a:buNone/>
              <a:defRPr sz="2000"/>
            </a:lvl9pPr>
          </a:lstStyle>
          <a:p>
            <a:pPr lvl="0"/>
            <a:r>
              <a:rPr lang="en-US" smtClean="0"/>
              <a:t>Click to edit Master text styles</a:t>
            </a:r>
          </a:p>
        </p:txBody>
      </p:sp>
      <p:grpSp>
        <p:nvGrpSpPr>
          <p:cNvPr id="8" name="Group 7"/>
          <p:cNvGrpSpPr/>
          <p:nvPr/>
        </p:nvGrpSpPr>
        <p:grpSpPr>
          <a:xfrm>
            <a:off x="610274" y="6248401"/>
            <a:ext cx="1292628" cy="390524"/>
            <a:chOff x="3578225" y="1146175"/>
            <a:chExt cx="5038725" cy="2111375"/>
          </a:xfrm>
          <a:solidFill>
            <a:srgbClr val="FFFFFF"/>
          </a:solidFill>
        </p:grpSpPr>
        <p:sp>
          <p:nvSpPr>
            <p:cNvPr id="9" name="Freeform 5"/>
            <p:cNvSpPr>
              <a:spLocks noEditPoints="1"/>
            </p:cNvSpPr>
            <p:nvPr/>
          </p:nvSpPr>
          <p:spPr bwMode="auto">
            <a:xfrm>
              <a:off x="3578225" y="1146175"/>
              <a:ext cx="1725613" cy="498475"/>
            </a:xfrm>
            <a:custGeom>
              <a:avLst/>
              <a:gdLst>
                <a:gd name="T0" fmla="*/ 0 w 1087"/>
                <a:gd name="T1" fmla="*/ 0 h 314"/>
                <a:gd name="T2" fmla="*/ 0 w 1087"/>
                <a:gd name="T3" fmla="*/ 314 h 314"/>
                <a:gd name="T4" fmla="*/ 0 w 1087"/>
                <a:gd name="T5" fmla="*/ 314 h 314"/>
                <a:gd name="T6" fmla="*/ 1087 w 1087"/>
                <a:gd name="T7" fmla="*/ 314 h 314"/>
                <a:gd name="T8" fmla="*/ 1087 w 1087"/>
                <a:gd name="T9" fmla="*/ 0 h 314"/>
                <a:gd name="T10" fmla="*/ 0 w 1087"/>
                <a:gd name="T11" fmla="*/ 0 h 314"/>
                <a:gd name="T12" fmla="*/ 1018 w 1087"/>
                <a:gd name="T13" fmla="*/ 245 h 314"/>
                <a:gd name="T14" fmla="*/ 69 w 1087"/>
                <a:gd name="T15" fmla="*/ 245 h 314"/>
                <a:gd name="T16" fmla="*/ 69 w 1087"/>
                <a:gd name="T17" fmla="*/ 69 h 314"/>
                <a:gd name="T18" fmla="*/ 1018 w 1087"/>
                <a:gd name="T19" fmla="*/ 69 h 314"/>
                <a:gd name="T20" fmla="*/ 1018 w 1087"/>
                <a:gd name="T21" fmla="*/ 245 h 314"/>
                <a:gd name="T22" fmla="*/ 1018 w 1087"/>
                <a:gd name="T23" fmla="*/ 245 h 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87" h="314">
                  <a:moveTo>
                    <a:pt x="0" y="0"/>
                  </a:moveTo>
                  <a:lnTo>
                    <a:pt x="0" y="314"/>
                  </a:lnTo>
                  <a:lnTo>
                    <a:pt x="0" y="314"/>
                  </a:lnTo>
                  <a:lnTo>
                    <a:pt x="1087" y="314"/>
                  </a:lnTo>
                  <a:lnTo>
                    <a:pt x="1087" y="0"/>
                  </a:lnTo>
                  <a:lnTo>
                    <a:pt x="0" y="0"/>
                  </a:lnTo>
                  <a:close/>
                  <a:moveTo>
                    <a:pt x="1018" y="245"/>
                  </a:moveTo>
                  <a:lnTo>
                    <a:pt x="69" y="245"/>
                  </a:lnTo>
                  <a:lnTo>
                    <a:pt x="69" y="69"/>
                  </a:lnTo>
                  <a:lnTo>
                    <a:pt x="1018" y="69"/>
                  </a:lnTo>
                  <a:lnTo>
                    <a:pt x="1018" y="245"/>
                  </a:lnTo>
                  <a:lnTo>
                    <a:pt x="1018" y="2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sz="1800"/>
            </a:p>
          </p:txBody>
        </p:sp>
        <p:sp>
          <p:nvSpPr>
            <p:cNvPr id="12" name="Freeform 6"/>
            <p:cNvSpPr>
              <a:spLocks noEditPoints="1"/>
            </p:cNvSpPr>
            <p:nvPr/>
          </p:nvSpPr>
          <p:spPr bwMode="auto">
            <a:xfrm>
              <a:off x="3578225" y="1968500"/>
              <a:ext cx="5038725" cy="1289050"/>
            </a:xfrm>
            <a:custGeom>
              <a:avLst/>
              <a:gdLst>
                <a:gd name="T0" fmla="*/ 80 w 1341"/>
                <a:gd name="T1" fmla="*/ 52 h 342"/>
                <a:gd name="T2" fmla="*/ 29 w 1341"/>
                <a:gd name="T3" fmla="*/ 77 h 342"/>
                <a:gd name="T4" fmla="*/ 212 w 1341"/>
                <a:gd name="T5" fmla="*/ 93 h 342"/>
                <a:gd name="T6" fmla="*/ 174 w 1341"/>
                <a:gd name="T7" fmla="*/ 134 h 342"/>
                <a:gd name="T8" fmla="*/ 272 w 1341"/>
                <a:gd name="T9" fmla="*/ 132 h 342"/>
                <a:gd name="T10" fmla="*/ 276 w 1341"/>
                <a:gd name="T11" fmla="*/ 38 h 342"/>
                <a:gd name="T12" fmla="*/ 327 w 1341"/>
                <a:gd name="T13" fmla="*/ 132 h 342"/>
                <a:gd name="T14" fmla="*/ 398 w 1341"/>
                <a:gd name="T15" fmla="*/ 0 h 342"/>
                <a:gd name="T16" fmla="*/ 402 w 1341"/>
                <a:gd name="T17" fmla="*/ 134 h 342"/>
                <a:gd name="T18" fmla="*/ 448 w 1341"/>
                <a:gd name="T19" fmla="*/ 93 h 342"/>
                <a:gd name="T20" fmla="*/ 448 w 1341"/>
                <a:gd name="T21" fmla="*/ 74 h 342"/>
                <a:gd name="T22" fmla="*/ 642 w 1341"/>
                <a:gd name="T23" fmla="*/ 60 h 342"/>
                <a:gd name="T24" fmla="*/ 642 w 1341"/>
                <a:gd name="T25" fmla="*/ 131 h 342"/>
                <a:gd name="T26" fmla="*/ 570 w 1341"/>
                <a:gd name="T27" fmla="*/ 111 h 342"/>
                <a:gd name="T28" fmla="*/ 530 w 1341"/>
                <a:gd name="T29" fmla="*/ 60 h 342"/>
                <a:gd name="T30" fmla="*/ 558 w 1341"/>
                <a:gd name="T31" fmla="*/ 38 h 342"/>
                <a:gd name="T32" fmla="*/ 738 w 1341"/>
                <a:gd name="T33" fmla="*/ 89 h 342"/>
                <a:gd name="T34" fmla="*/ 787 w 1341"/>
                <a:gd name="T35" fmla="*/ 45 h 342"/>
                <a:gd name="T36" fmla="*/ 736 w 1341"/>
                <a:gd name="T37" fmla="*/ 65 h 342"/>
                <a:gd name="T38" fmla="*/ 848 w 1341"/>
                <a:gd name="T39" fmla="*/ 73 h 342"/>
                <a:gd name="T40" fmla="*/ 876 w 1341"/>
                <a:gd name="T41" fmla="*/ 73 h 342"/>
                <a:gd name="T42" fmla="*/ 833 w 1341"/>
                <a:gd name="T43" fmla="*/ 91 h 342"/>
                <a:gd name="T44" fmla="*/ 965 w 1341"/>
                <a:gd name="T45" fmla="*/ 43 h 342"/>
                <a:gd name="T46" fmla="*/ 964 w 1341"/>
                <a:gd name="T47" fmla="*/ 103 h 342"/>
                <a:gd name="T48" fmla="*/ 1010 w 1341"/>
                <a:gd name="T49" fmla="*/ 132 h 342"/>
                <a:gd name="T50" fmla="*/ 1070 w 1341"/>
                <a:gd name="T51" fmla="*/ 38 h 342"/>
                <a:gd name="T52" fmla="*/ 1010 w 1341"/>
                <a:gd name="T53" fmla="*/ 89 h 342"/>
                <a:gd name="T54" fmla="*/ 1133 w 1341"/>
                <a:gd name="T55" fmla="*/ 73 h 342"/>
                <a:gd name="T56" fmla="*/ 1160 w 1341"/>
                <a:gd name="T57" fmla="*/ 73 h 342"/>
                <a:gd name="T58" fmla="*/ 1117 w 1341"/>
                <a:gd name="T59" fmla="*/ 91 h 342"/>
                <a:gd name="T60" fmla="*/ 1239 w 1341"/>
                <a:gd name="T61" fmla="*/ 39 h 342"/>
                <a:gd name="T62" fmla="*/ 1180 w 1341"/>
                <a:gd name="T63" fmla="*/ 132 h 342"/>
                <a:gd name="T64" fmla="*/ 1246 w 1341"/>
                <a:gd name="T65" fmla="*/ 85 h 342"/>
                <a:gd name="T66" fmla="*/ 1314 w 1341"/>
                <a:gd name="T67" fmla="*/ 132 h 342"/>
                <a:gd name="T68" fmla="*/ 1295 w 1341"/>
                <a:gd name="T69" fmla="*/ 110 h 342"/>
                <a:gd name="T70" fmla="*/ 18 w 1341"/>
                <a:gd name="T71" fmla="*/ 231 h 342"/>
                <a:gd name="T72" fmla="*/ 81 w 1341"/>
                <a:gd name="T73" fmla="*/ 307 h 342"/>
                <a:gd name="T74" fmla="*/ 164 w 1341"/>
                <a:gd name="T75" fmla="*/ 307 h 342"/>
                <a:gd name="T76" fmla="*/ 103 w 1341"/>
                <a:gd name="T77" fmla="*/ 214 h 342"/>
                <a:gd name="T78" fmla="*/ 252 w 1341"/>
                <a:gd name="T79" fmla="*/ 229 h 342"/>
                <a:gd name="T80" fmla="*/ 252 w 1341"/>
                <a:gd name="T81" fmla="*/ 307 h 342"/>
                <a:gd name="T82" fmla="*/ 211 w 1341"/>
                <a:gd name="T83" fmla="*/ 214 h 342"/>
                <a:gd name="T84" fmla="*/ 305 w 1341"/>
                <a:gd name="T85" fmla="*/ 212 h 342"/>
                <a:gd name="T86" fmla="*/ 338 w 1341"/>
                <a:gd name="T87" fmla="*/ 285 h 342"/>
                <a:gd name="T88" fmla="*/ 281 w 1341"/>
                <a:gd name="T89" fmla="*/ 251 h 342"/>
                <a:gd name="T90" fmla="*/ 403 w 1341"/>
                <a:gd name="T91" fmla="*/ 229 h 342"/>
                <a:gd name="T92" fmla="*/ 382 w 1341"/>
                <a:gd name="T93" fmla="*/ 228 h 342"/>
                <a:gd name="T94" fmla="*/ 430 w 1341"/>
                <a:gd name="T95" fmla="*/ 342 h 342"/>
                <a:gd name="T96" fmla="*/ 498 w 1341"/>
                <a:gd name="T97" fmla="*/ 260 h 342"/>
                <a:gd name="T98" fmla="*/ 577 w 1341"/>
                <a:gd name="T99" fmla="*/ 212 h 342"/>
                <a:gd name="T100" fmla="*/ 554 w 1341"/>
                <a:gd name="T101" fmla="*/ 307 h 342"/>
                <a:gd name="T102" fmla="*/ 623 w 1341"/>
                <a:gd name="T103" fmla="*/ 187 h 342"/>
                <a:gd name="T104" fmla="*/ 621 w 1341"/>
                <a:gd name="T105" fmla="*/ 307 h 342"/>
                <a:gd name="T106" fmla="*/ 644 w 1341"/>
                <a:gd name="T107" fmla="*/ 300 h 342"/>
                <a:gd name="T108" fmla="*/ 644 w 1341"/>
                <a:gd name="T109" fmla="*/ 240 h 342"/>
                <a:gd name="T110" fmla="*/ 661 w 1341"/>
                <a:gd name="T111" fmla="*/ 238 h 342"/>
                <a:gd name="T112" fmla="*/ 807 w 1341"/>
                <a:gd name="T113" fmla="*/ 266 h 342"/>
                <a:gd name="T114" fmla="*/ 772 w 1341"/>
                <a:gd name="T115" fmla="*/ 309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341" h="342">
                  <a:moveTo>
                    <a:pt x="29" y="132"/>
                  </a:moveTo>
                  <a:cubicBezTo>
                    <a:pt x="0" y="132"/>
                    <a:pt x="0" y="132"/>
                    <a:pt x="0" y="132"/>
                  </a:cubicBezTo>
                  <a:cubicBezTo>
                    <a:pt x="0" y="0"/>
                    <a:pt x="0" y="0"/>
                    <a:pt x="0" y="0"/>
                  </a:cubicBezTo>
                  <a:cubicBezTo>
                    <a:pt x="29" y="0"/>
                    <a:pt x="29" y="0"/>
                    <a:pt x="29" y="0"/>
                  </a:cubicBezTo>
                  <a:cubicBezTo>
                    <a:pt x="29" y="52"/>
                    <a:pt x="29" y="52"/>
                    <a:pt x="29" y="52"/>
                  </a:cubicBezTo>
                  <a:cubicBezTo>
                    <a:pt x="80" y="52"/>
                    <a:pt x="80" y="52"/>
                    <a:pt x="80" y="52"/>
                  </a:cubicBezTo>
                  <a:cubicBezTo>
                    <a:pt x="80" y="0"/>
                    <a:pt x="80" y="0"/>
                    <a:pt x="80" y="0"/>
                  </a:cubicBezTo>
                  <a:cubicBezTo>
                    <a:pt x="109" y="0"/>
                    <a:pt x="109" y="0"/>
                    <a:pt x="109" y="0"/>
                  </a:cubicBezTo>
                  <a:cubicBezTo>
                    <a:pt x="109" y="132"/>
                    <a:pt x="109" y="132"/>
                    <a:pt x="109" y="132"/>
                  </a:cubicBezTo>
                  <a:cubicBezTo>
                    <a:pt x="80" y="132"/>
                    <a:pt x="80" y="132"/>
                    <a:pt x="80" y="132"/>
                  </a:cubicBezTo>
                  <a:cubicBezTo>
                    <a:pt x="80" y="77"/>
                    <a:pt x="80" y="77"/>
                    <a:pt x="80" y="77"/>
                  </a:cubicBezTo>
                  <a:cubicBezTo>
                    <a:pt x="29" y="77"/>
                    <a:pt x="29" y="77"/>
                    <a:pt x="29" y="77"/>
                  </a:cubicBezTo>
                  <a:lnTo>
                    <a:pt x="29" y="132"/>
                  </a:lnTo>
                  <a:close/>
                  <a:moveTo>
                    <a:pt x="174" y="134"/>
                  </a:moveTo>
                  <a:cubicBezTo>
                    <a:pt x="145" y="134"/>
                    <a:pt x="125" y="116"/>
                    <a:pt x="125" y="85"/>
                  </a:cubicBezTo>
                  <a:cubicBezTo>
                    <a:pt x="125" y="56"/>
                    <a:pt x="144" y="36"/>
                    <a:pt x="170" y="36"/>
                  </a:cubicBezTo>
                  <a:cubicBezTo>
                    <a:pt x="198" y="36"/>
                    <a:pt x="212" y="55"/>
                    <a:pt x="212" y="83"/>
                  </a:cubicBezTo>
                  <a:cubicBezTo>
                    <a:pt x="212" y="93"/>
                    <a:pt x="212" y="93"/>
                    <a:pt x="212" y="93"/>
                  </a:cubicBezTo>
                  <a:cubicBezTo>
                    <a:pt x="152" y="93"/>
                    <a:pt x="152" y="93"/>
                    <a:pt x="152" y="93"/>
                  </a:cubicBezTo>
                  <a:cubicBezTo>
                    <a:pt x="155" y="108"/>
                    <a:pt x="167" y="112"/>
                    <a:pt x="178" y="112"/>
                  </a:cubicBezTo>
                  <a:cubicBezTo>
                    <a:pt x="188" y="112"/>
                    <a:pt x="195" y="110"/>
                    <a:pt x="204" y="104"/>
                  </a:cubicBezTo>
                  <a:cubicBezTo>
                    <a:pt x="205" y="104"/>
                    <a:pt x="205" y="104"/>
                    <a:pt x="205" y="104"/>
                  </a:cubicBezTo>
                  <a:cubicBezTo>
                    <a:pt x="205" y="126"/>
                    <a:pt x="205" y="126"/>
                    <a:pt x="205" y="126"/>
                  </a:cubicBezTo>
                  <a:cubicBezTo>
                    <a:pt x="198" y="131"/>
                    <a:pt x="187" y="134"/>
                    <a:pt x="174" y="134"/>
                  </a:cubicBezTo>
                  <a:close/>
                  <a:moveTo>
                    <a:pt x="152" y="74"/>
                  </a:moveTo>
                  <a:cubicBezTo>
                    <a:pt x="186" y="74"/>
                    <a:pt x="186" y="74"/>
                    <a:pt x="186" y="74"/>
                  </a:cubicBezTo>
                  <a:cubicBezTo>
                    <a:pt x="186" y="64"/>
                    <a:pt x="182" y="58"/>
                    <a:pt x="170" y="58"/>
                  </a:cubicBezTo>
                  <a:cubicBezTo>
                    <a:pt x="162" y="58"/>
                    <a:pt x="155" y="61"/>
                    <a:pt x="152" y="74"/>
                  </a:cubicBezTo>
                  <a:close/>
                  <a:moveTo>
                    <a:pt x="287" y="77"/>
                  </a:moveTo>
                  <a:cubicBezTo>
                    <a:pt x="272" y="132"/>
                    <a:pt x="272" y="132"/>
                    <a:pt x="272" y="132"/>
                  </a:cubicBezTo>
                  <a:cubicBezTo>
                    <a:pt x="247" y="132"/>
                    <a:pt x="247" y="132"/>
                    <a:pt x="247" y="132"/>
                  </a:cubicBezTo>
                  <a:cubicBezTo>
                    <a:pt x="218" y="39"/>
                    <a:pt x="218" y="39"/>
                    <a:pt x="218" y="39"/>
                  </a:cubicBezTo>
                  <a:cubicBezTo>
                    <a:pt x="218" y="38"/>
                    <a:pt x="218" y="38"/>
                    <a:pt x="218" y="38"/>
                  </a:cubicBezTo>
                  <a:cubicBezTo>
                    <a:pt x="246" y="38"/>
                    <a:pt x="246" y="38"/>
                    <a:pt x="246" y="38"/>
                  </a:cubicBezTo>
                  <a:cubicBezTo>
                    <a:pt x="261" y="93"/>
                    <a:pt x="261" y="93"/>
                    <a:pt x="261" y="93"/>
                  </a:cubicBezTo>
                  <a:cubicBezTo>
                    <a:pt x="276" y="38"/>
                    <a:pt x="276" y="38"/>
                    <a:pt x="276" y="38"/>
                  </a:cubicBezTo>
                  <a:cubicBezTo>
                    <a:pt x="298" y="38"/>
                    <a:pt x="298" y="38"/>
                    <a:pt x="298" y="38"/>
                  </a:cubicBezTo>
                  <a:cubicBezTo>
                    <a:pt x="313" y="93"/>
                    <a:pt x="313" y="93"/>
                    <a:pt x="313" y="93"/>
                  </a:cubicBezTo>
                  <a:cubicBezTo>
                    <a:pt x="329" y="38"/>
                    <a:pt x="329" y="38"/>
                    <a:pt x="329" y="38"/>
                  </a:cubicBezTo>
                  <a:cubicBezTo>
                    <a:pt x="355" y="38"/>
                    <a:pt x="355" y="38"/>
                    <a:pt x="355" y="38"/>
                  </a:cubicBezTo>
                  <a:cubicBezTo>
                    <a:pt x="355" y="39"/>
                    <a:pt x="355" y="39"/>
                    <a:pt x="355" y="39"/>
                  </a:cubicBezTo>
                  <a:cubicBezTo>
                    <a:pt x="327" y="132"/>
                    <a:pt x="327" y="132"/>
                    <a:pt x="327" y="132"/>
                  </a:cubicBezTo>
                  <a:cubicBezTo>
                    <a:pt x="302" y="132"/>
                    <a:pt x="302" y="132"/>
                    <a:pt x="302" y="132"/>
                  </a:cubicBezTo>
                  <a:lnTo>
                    <a:pt x="287" y="77"/>
                  </a:lnTo>
                  <a:close/>
                  <a:moveTo>
                    <a:pt x="402" y="134"/>
                  </a:moveTo>
                  <a:cubicBezTo>
                    <a:pt x="379" y="134"/>
                    <a:pt x="370" y="125"/>
                    <a:pt x="370" y="104"/>
                  </a:cubicBezTo>
                  <a:cubicBezTo>
                    <a:pt x="370" y="0"/>
                    <a:pt x="370" y="0"/>
                    <a:pt x="370" y="0"/>
                  </a:cubicBezTo>
                  <a:cubicBezTo>
                    <a:pt x="398" y="0"/>
                    <a:pt x="398" y="0"/>
                    <a:pt x="398" y="0"/>
                  </a:cubicBezTo>
                  <a:cubicBezTo>
                    <a:pt x="398" y="102"/>
                    <a:pt x="398" y="102"/>
                    <a:pt x="398" y="102"/>
                  </a:cubicBezTo>
                  <a:cubicBezTo>
                    <a:pt x="398" y="108"/>
                    <a:pt x="400" y="111"/>
                    <a:pt x="406" y="111"/>
                  </a:cubicBezTo>
                  <a:cubicBezTo>
                    <a:pt x="408" y="111"/>
                    <a:pt x="410" y="110"/>
                    <a:pt x="412" y="109"/>
                  </a:cubicBezTo>
                  <a:cubicBezTo>
                    <a:pt x="413" y="109"/>
                    <a:pt x="413" y="109"/>
                    <a:pt x="413" y="109"/>
                  </a:cubicBezTo>
                  <a:cubicBezTo>
                    <a:pt x="413" y="132"/>
                    <a:pt x="413" y="132"/>
                    <a:pt x="413" y="132"/>
                  </a:cubicBezTo>
                  <a:cubicBezTo>
                    <a:pt x="410" y="133"/>
                    <a:pt x="406" y="134"/>
                    <a:pt x="402" y="134"/>
                  </a:cubicBezTo>
                  <a:close/>
                  <a:moveTo>
                    <a:pt x="469" y="134"/>
                  </a:moveTo>
                  <a:cubicBezTo>
                    <a:pt x="440" y="134"/>
                    <a:pt x="420" y="116"/>
                    <a:pt x="420" y="85"/>
                  </a:cubicBezTo>
                  <a:cubicBezTo>
                    <a:pt x="420" y="56"/>
                    <a:pt x="440" y="36"/>
                    <a:pt x="465" y="36"/>
                  </a:cubicBezTo>
                  <a:cubicBezTo>
                    <a:pt x="494" y="36"/>
                    <a:pt x="507" y="55"/>
                    <a:pt x="507" y="83"/>
                  </a:cubicBezTo>
                  <a:cubicBezTo>
                    <a:pt x="507" y="93"/>
                    <a:pt x="507" y="93"/>
                    <a:pt x="507" y="93"/>
                  </a:cubicBezTo>
                  <a:cubicBezTo>
                    <a:pt x="448" y="93"/>
                    <a:pt x="448" y="93"/>
                    <a:pt x="448" y="93"/>
                  </a:cubicBezTo>
                  <a:cubicBezTo>
                    <a:pt x="451" y="108"/>
                    <a:pt x="462" y="112"/>
                    <a:pt x="474" y="112"/>
                  </a:cubicBezTo>
                  <a:cubicBezTo>
                    <a:pt x="484" y="112"/>
                    <a:pt x="491" y="110"/>
                    <a:pt x="500" y="104"/>
                  </a:cubicBezTo>
                  <a:cubicBezTo>
                    <a:pt x="501" y="104"/>
                    <a:pt x="501" y="104"/>
                    <a:pt x="501" y="104"/>
                  </a:cubicBezTo>
                  <a:cubicBezTo>
                    <a:pt x="501" y="126"/>
                    <a:pt x="501" y="126"/>
                    <a:pt x="501" y="126"/>
                  </a:cubicBezTo>
                  <a:cubicBezTo>
                    <a:pt x="493" y="131"/>
                    <a:pt x="482" y="134"/>
                    <a:pt x="469" y="134"/>
                  </a:cubicBezTo>
                  <a:close/>
                  <a:moveTo>
                    <a:pt x="448" y="74"/>
                  </a:moveTo>
                  <a:cubicBezTo>
                    <a:pt x="482" y="74"/>
                    <a:pt x="482" y="74"/>
                    <a:pt x="482" y="74"/>
                  </a:cubicBezTo>
                  <a:cubicBezTo>
                    <a:pt x="481" y="64"/>
                    <a:pt x="477" y="58"/>
                    <a:pt x="466" y="58"/>
                  </a:cubicBezTo>
                  <a:cubicBezTo>
                    <a:pt x="457" y="58"/>
                    <a:pt x="450" y="61"/>
                    <a:pt x="448" y="74"/>
                  </a:cubicBezTo>
                  <a:close/>
                  <a:moveTo>
                    <a:pt x="622" y="38"/>
                  </a:moveTo>
                  <a:cubicBezTo>
                    <a:pt x="642" y="38"/>
                    <a:pt x="642" y="38"/>
                    <a:pt x="642" y="38"/>
                  </a:cubicBezTo>
                  <a:cubicBezTo>
                    <a:pt x="642" y="60"/>
                    <a:pt x="642" y="60"/>
                    <a:pt x="642" y="60"/>
                  </a:cubicBezTo>
                  <a:cubicBezTo>
                    <a:pt x="622" y="60"/>
                    <a:pt x="622" y="60"/>
                    <a:pt x="622" y="60"/>
                  </a:cubicBezTo>
                  <a:cubicBezTo>
                    <a:pt x="622" y="99"/>
                    <a:pt x="622" y="99"/>
                    <a:pt x="622" y="99"/>
                  </a:cubicBezTo>
                  <a:cubicBezTo>
                    <a:pt x="622" y="107"/>
                    <a:pt x="625" y="111"/>
                    <a:pt x="633" y="111"/>
                  </a:cubicBezTo>
                  <a:cubicBezTo>
                    <a:pt x="636" y="111"/>
                    <a:pt x="639" y="110"/>
                    <a:pt x="642" y="109"/>
                  </a:cubicBezTo>
                  <a:cubicBezTo>
                    <a:pt x="642" y="109"/>
                    <a:pt x="642" y="109"/>
                    <a:pt x="642" y="109"/>
                  </a:cubicBezTo>
                  <a:cubicBezTo>
                    <a:pt x="642" y="131"/>
                    <a:pt x="642" y="131"/>
                    <a:pt x="642" y="131"/>
                  </a:cubicBezTo>
                  <a:cubicBezTo>
                    <a:pt x="639" y="132"/>
                    <a:pt x="633" y="134"/>
                    <a:pt x="625" y="134"/>
                  </a:cubicBezTo>
                  <a:cubicBezTo>
                    <a:pt x="603" y="134"/>
                    <a:pt x="594" y="124"/>
                    <a:pt x="594" y="100"/>
                  </a:cubicBezTo>
                  <a:cubicBezTo>
                    <a:pt x="594" y="60"/>
                    <a:pt x="594" y="60"/>
                    <a:pt x="594" y="60"/>
                  </a:cubicBezTo>
                  <a:cubicBezTo>
                    <a:pt x="558" y="60"/>
                    <a:pt x="558" y="60"/>
                    <a:pt x="558" y="60"/>
                  </a:cubicBezTo>
                  <a:cubicBezTo>
                    <a:pt x="558" y="99"/>
                    <a:pt x="558" y="99"/>
                    <a:pt x="558" y="99"/>
                  </a:cubicBezTo>
                  <a:cubicBezTo>
                    <a:pt x="558" y="107"/>
                    <a:pt x="561" y="111"/>
                    <a:pt x="570" y="111"/>
                  </a:cubicBezTo>
                  <a:cubicBezTo>
                    <a:pt x="572" y="111"/>
                    <a:pt x="575" y="110"/>
                    <a:pt x="578" y="109"/>
                  </a:cubicBezTo>
                  <a:cubicBezTo>
                    <a:pt x="579" y="109"/>
                    <a:pt x="579" y="109"/>
                    <a:pt x="579" y="109"/>
                  </a:cubicBezTo>
                  <a:cubicBezTo>
                    <a:pt x="579" y="131"/>
                    <a:pt x="579" y="131"/>
                    <a:pt x="579" y="131"/>
                  </a:cubicBezTo>
                  <a:cubicBezTo>
                    <a:pt x="575" y="132"/>
                    <a:pt x="570" y="134"/>
                    <a:pt x="562" y="134"/>
                  </a:cubicBezTo>
                  <a:cubicBezTo>
                    <a:pt x="539" y="134"/>
                    <a:pt x="530" y="124"/>
                    <a:pt x="530" y="100"/>
                  </a:cubicBezTo>
                  <a:cubicBezTo>
                    <a:pt x="530" y="60"/>
                    <a:pt x="530" y="60"/>
                    <a:pt x="530" y="60"/>
                  </a:cubicBezTo>
                  <a:cubicBezTo>
                    <a:pt x="516" y="60"/>
                    <a:pt x="516" y="60"/>
                    <a:pt x="516" y="60"/>
                  </a:cubicBezTo>
                  <a:cubicBezTo>
                    <a:pt x="516" y="38"/>
                    <a:pt x="516" y="38"/>
                    <a:pt x="516" y="38"/>
                  </a:cubicBezTo>
                  <a:cubicBezTo>
                    <a:pt x="530" y="38"/>
                    <a:pt x="530" y="38"/>
                    <a:pt x="530" y="38"/>
                  </a:cubicBezTo>
                  <a:cubicBezTo>
                    <a:pt x="530" y="12"/>
                    <a:pt x="530" y="12"/>
                    <a:pt x="530" y="12"/>
                  </a:cubicBezTo>
                  <a:cubicBezTo>
                    <a:pt x="558" y="12"/>
                    <a:pt x="558" y="12"/>
                    <a:pt x="558" y="12"/>
                  </a:cubicBezTo>
                  <a:cubicBezTo>
                    <a:pt x="558" y="38"/>
                    <a:pt x="558" y="38"/>
                    <a:pt x="558" y="38"/>
                  </a:cubicBezTo>
                  <a:cubicBezTo>
                    <a:pt x="594" y="38"/>
                    <a:pt x="594" y="38"/>
                    <a:pt x="594" y="38"/>
                  </a:cubicBezTo>
                  <a:cubicBezTo>
                    <a:pt x="594" y="12"/>
                    <a:pt x="594" y="12"/>
                    <a:pt x="594" y="12"/>
                  </a:cubicBezTo>
                  <a:cubicBezTo>
                    <a:pt x="622" y="12"/>
                    <a:pt x="622" y="12"/>
                    <a:pt x="622" y="12"/>
                  </a:cubicBezTo>
                  <a:cubicBezTo>
                    <a:pt x="622" y="38"/>
                    <a:pt x="622" y="38"/>
                    <a:pt x="622" y="38"/>
                  </a:cubicBezTo>
                  <a:close/>
                  <a:moveTo>
                    <a:pt x="787" y="45"/>
                  </a:moveTo>
                  <a:cubicBezTo>
                    <a:pt x="787" y="73"/>
                    <a:pt x="768" y="89"/>
                    <a:pt x="738" y="89"/>
                  </a:cubicBezTo>
                  <a:cubicBezTo>
                    <a:pt x="718" y="89"/>
                    <a:pt x="718" y="89"/>
                    <a:pt x="718" y="89"/>
                  </a:cubicBezTo>
                  <a:cubicBezTo>
                    <a:pt x="718" y="132"/>
                    <a:pt x="718" y="132"/>
                    <a:pt x="718" y="132"/>
                  </a:cubicBezTo>
                  <a:cubicBezTo>
                    <a:pt x="689" y="132"/>
                    <a:pt x="689" y="132"/>
                    <a:pt x="689" y="132"/>
                  </a:cubicBezTo>
                  <a:cubicBezTo>
                    <a:pt x="689" y="0"/>
                    <a:pt x="689" y="0"/>
                    <a:pt x="689" y="0"/>
                  </a:cubicBezTo>
                  <a:cubicBezTo>
                    <a:pt x="738" y="0"/>
                    <a:pt x="738" y="0"/>
                    <a:pt x="738" y="0"/>
                  </a:cubicBezTo>
                  <a:cubicBezTo>
                    <a:pt x="768" y="0"/>
                    <a:pt x="787" y="16"/>
                    <a:pt x="787" y="45"/>
                  </a:cubicBezTo>
                  <a:close/>
                  <a:moveTo>
                    <a:pt x="736" y="65"/>
                  </a:moveTo>
                  <a:cubicBezTo>
                    <a:pt x="751" y="65"/>
                    <a:pt x="758" y="57"/>
                    <a:pt x="758" y="45"/>
                  </a:cubicBezTo>
                  <a:cubicBezTo>
                    <a:pt x="758" y="33"/>
                    <a:pt x="751" y="24"/>
                    <a:pt x="736" y="24"/>
                  </a:cubicBezTo>
                  <a:cubicBezTo>
                    <a:pt x="718" y="24"/>
                    <a:pt x="718" y="24"/>
                    <a:pt x="718" y="24"/>
                  </a:cubicBezTo>
                  <a:cubicBezTo>
                    <a:pt x="718" y="65"/>
                    <a:pt x="718" y="65"/>
                    <a:pt x="718" y="65"/>
                  </a:cubicBezTo>
                  <a:lnTo>
                    <a:pt x="736" y="65"/>
                  </a:lnTo>
                  <a:close/>
                  <a:moveTo>
                    <a:pt x="849" y="123"/>
                  </a:moveTo>
                  <a:cubicBezTo>
                    <a:pt x="843" y="130"/>
                    <a:pt x="834" y="134"/>
                    <a:pt x="824" y="134"/>
                  </a:cubicBezTo>
                  <a:cubicBezTo>
                    <a:pt x="806" y="134"/>
                    <a:pt x="791" y="122"/>
                    <a:pt x="791" y="103"/>
                  </a:cubicBezTo>
                  <a:cubicBezTo>
                    <a:pt x="791" y="84"/>
                    <a:pt x="806" y="72"/>
                    <a:pt x="827" y="72"/>
                  </a:cubicBezTo>
                  <a:cubicBezTo>
                    <a:pt x="834" y="72"/>
                    <a:pt x="841" y="73"/>
                    <a:pt x="848" y="75"/>
                  </a:cubicBezTo>
                  <a:cubicBezTo>
                    <a:pt x="848" y="73"/>
                    <a:pt x="848" y="73"/>
                    <a:pt x="848" y="73"/>
                  </a:cubicBezTo>
                  <a:cubicBezTo>
                    <a:pt x="848" y="63"/>
                    <a:pt x="842" y="59"/>
                    <a:pt x="827" y="59"/>
                  </a:cubicBezTo>
                  <a:cubicBezTo>
                    <a:pt x="818" y="59"/>
                    <a:pt x="809" y="62"/>
                    <a:pt x="801" y="66"/>
                  </a:cubicBezTo>
                  <a:cubicBezTo>
                    <a:pt x="800" y="66"/>
                    <a:pt x="800" y="66"/>
                    <a:pt x="800" y="66"/>
                  </a:cubicBezTo>
                  <a:cubicBezTo>
                    <a:pt x="800" y="44"/>
                    <a:pt x="800" y="44"/>
                    <a:pt x="800" y="44"/>
                  </a:cubicBezTo>
                  <a:cubicBezTo>
                    <a:pt x="807" y="40"/>
                    <a:pt x="820" y="36"/>
                    <a:pt x="832" y="36"/>
                  </a:cubicBezTo>
                  <a:cubicBezTo>
                    <a:pt x="860" y="36"/>
                    <a:pt x="876" y="49"/>
                    <a:pt x="876" y="73"/>
                  </a:cubicBezTo>
                  <a:cubicBezTo>
                    <a:pt x="876" y="132"/>
                    <a:pt x="876" y="132"/>
                    <a:pt x="876" y="132"/>
                  </a:cubicBezTo>
                  <a:cubicBezTo>
                    <a:pt x="849" y="132"/>
                    <a:pt x="849" y="132"/>
                    <a:pt x="849" y="132"/>
                  </a:cubicBezTo>
                  <a:cubicBezTo>
                    <a:pt x="849" y="123"/>
                    <a:pt x="849" y="123"/>
                    <a:pt x="849" y="123"/>
                  </a:cubicBezTo>
                  <a:close/>
                  <a:moveTo>
                    <a:pt x="848" y="102"/>
                  </a:moveTo>
                  <a:cubicBezTo>
                    <a:pt x="848" y="94"/>
                    <a:pt x="848" y="94"/>
                    <a:pt x="848" y="94"/>
                  </a:cubicBezTo>
                  <a:cubicBezTo>
                    <a:pt x="844" y="92"/>
                    <a:pt x="838" y="91"/>
                    <a:pt x="833" y="91"/>
                  </a:cubicBezTo>
                  <a:cubicBezTo>
                    <a:pt x="823" y="91"/>
                    <a:pt x="818" y="95"/>
                    <a:pt x="818" y="102"/>
                  </a:cubicBezTo>
                  <a:cubicBezTo>
                    <a:pt x="818" y="110"/>
                    <a:pt x="823" y="113"/>
                    <a:pt x="832" y="113"/>
                  </a:cubicBezTo>
                  <a:cubicBezTo>
                    <a:pt x="839" y="113"/>
                    <a:pt x="845" y="109"/>
                    <a:pt x="848" y="102"/>
                  </a:cubicBezTo>
                  <a:close/>
                  <a:moveTo>
                    <a:pt x="890" y="85"/>
                  </a:moveTo>
                  <a:cubicBezTo>
                    <a:pt x="890" y="55"/>
                    <a:pt x="911" y="36"/>
                    <a:pt x="939" y="36"/>
                  </a:cubicBezTo>
                  <a:cubicBezTo>
                    <a:pt x="949" y="36"/>
                    <a:pt x="958" y="38"/>
                    <a:pt x="965" y="43"/>
                  </a:cubicBezTo>
                  <a:cubicBezTo>
                    <a:pt x="965" y="67"/>
                    <a:pt x="965" y="67"/>
                    <a:pt x="965" y="67"/>
                  </a:cubicBezTo>
                  <a:cubicBezTo>
                    <a:pt x="964" y="67"/>
                    <a:pt x="964" y="67"/>
                    <a:pt x="964" y="67"/>
                  </a:cubicBezTo>
                  <a:cubicBezTo>
                    <a:pt x="958" y="62"/>
                    <a:pt x="951" y="60"/>
                    <a:pt x="943" y="60"/>
                  </a:cubicBezTo>
                  <a:cubicBezTo>
                    <a:pt x="929" y="60"/>
                    <a:pt x="918" y="69"/>
                    <a:pt x="918" y="85"/>
                  </a:cubicBezTo>
                  <a:cubicBezTo>
                    <a:pt x="918" y="101"/>
                    <a:pt x="929" y="110"/>
                    <a:pt x="943" y="110"/>
                  </a:cubicBezTo>
                  <a:cubicBezTo>
                    <a:pt x="951" y="110"/>
                    <a:pt x="958" y="108"/>
                    <a:pt x="964" y="103"/>
                  </a:cubicBezTo>
                  <a:cubicBezTo>
                    <a:pt x="965" y="103"/>
                    <a:pt x="965" y="103"/>
                    <a:pt x="965" y="103"/>
                  </a:cubicBezTo>
                  <a:cubicBezTo>
                    <a:pt x="965" y="127"/>
                    <a:pt x="965" y="127"/>
                    <a:pt x="965" y="127"/>
                  </a:cubicBezTo>
                  <a:cubicBezTo>
                    <a:pt x="958" y="132"/>
                    <a:pt x="949" y="134"/>
                    <a:pt x="939" y="134"/>
                  </a:cubicBezTo>
                  <a:cubicBezTo>
                    <a:pt x="911" y="134"/>
                    <a:pt x="890" y="115"/>
                    <a:pt x="890" y="85"/>
                  </a:cubicBezTo>
                  <a:close/>
                  <a:moveTo>
                    <a:pt x="1010" y="89"/>
                  </a:moveTo>
                  <a:cubicBezTo>
                    <a:pt x="1010" y="132"/>
                    <a:pt x="1010" y="132"/>
                    <a:pt x="1010" y="132"/>
                  </a:cubicBezTo>
                  <a:cubicBezTo>
                    <a:pt x="983" y="132"/>
                    <a:pt x="983" y="132"/>
                    <a:pt x="983" y="132"/>
                  </a:cubicBezTo>
                  <a:cubicBezTo>
                    <a:pt x="983" y="0"/>
                    <a:pt x="983" y="0"/>
                    <a:pt x="983" y="0"/>
                  </a:cubicBezTo>
                  <a:cubicBezTo>
                    <a:pt x="1010" y="0"/>
                    <a:pt x="1010" y="0"/>
                    <a:pt x="1010" y="0"/>
                  </a:cubicBezTo>
                  <a:cubicBezTo>
                    <a:pt x="1010" y="75"/>
                    <a:pt x="1010" y="75"/>
                    <a:pt x="1010" y="75"/>
                  </a:cubicBezTo>
                  <a:cubicBezTo>
                    <a:pt x="1039" y="38"/>
                    <a:pt x="1039" y="38"/>
                    <a:pt x="1039" y="38"/>
                  </a:cubicBezTo>
                  <a:cubicBezTo>
                    <a:pt x="1070" y="38"/>
                    <a:pt x="1070" y="38"/>
                    <a:pt x="1070" y="38"/>
                  </a:cubicBezTo>
                  <a:cubicBezTo>
                    <a:pt x="1070" y="39"/>
                    <a:pt x="1070" y="39"/>
                    <a:pt x="1070" y="39"/>
                  </a:cubicBezTo>
                  <a:cubicBezTo>
                    <a:pt x="1036" y="82"/>
                    <a:pt x="1036" y="82"/>
                    <a:pt x="1036" y="82"/>
                  </a:cubicBezTo>
                  <a:cubicBezTo>
                    <a:pt x="1070" y="131"/>
                    <a:pt x="1070" y="131"/>
                    <a:pt x="1070" y="131"/>
                  </a:cubicBezTo>
                  <a:cubicBezTo>
                    <a:pt x="1070" y="132"/>
                    <a:pt x="1070" y="132"/>
                    <a:pt x="1070" y="132"/>
                  </a:cubicBezTo>
                  <a:cubicBezTo>
                    <a:pt x="1038" y="132"/>
                    <a:pt x="1038" y="132"/>
                    <a:pt x="1038" y="132"/>
                  </a:cubicBezTo>
                  <a:lnTo>
                    <a:pt x="1010" y="89"/>
                  </a:lnTo>
                  <a:close/>
                  <a:moveTo>
                    <a:pt x="1133" y="123"/>
                  </a:moveTo>
                  <a:cubicBezTo>
                    <a:pt x="1127" y="130"/>
                    <a:pt x="1118" y="134"/>
                    <a:pt x="1108" y="134"/>
                  </a:cubicBezTo>
                  <a:cubicBezTo>
                    <a:pt x="1090" y="134"/>
                    <a:pt x="1075" y="122"/>
                    <a:pt x="1075" y="103"/>
                  </a:cubicBezTo>
                  <a:cubicBezTo>
                    <a:pt x="1075" y="84"/>
                    <a:pt x="1090" y="72"/>
                    <a:pt x="1112" y="72"/>
                  </a:cubicBezTo>
                  <a:cubicBezTo>
                    <a:pt x="1118" y="72"/>
                    <a:pt x="1125" y="73"/>
                    <a:pt x="1133" y="75"/>
                  </a:cubicBezTo>
                  <a:cubicBezTo>
                    <a:pt x="1133" y="73"/>
                    <a:pt x="1133" y="73"/>
                    <a:pt x="1133" y="73"/>
                  </a:cubicBezTo>
                  <a:cubicBezTo>
                    <a:pt x="1133" y="63"/>
                    <a:pt x="1127" y="59"/>
                    <a:pt x="1112" y="59"/>
                  </a:cubicBezTo>
                  <a:cubicBezTo>
                    <a:pt x="1102" y="59"/>
                    <a:pt x="1093" y="62"/>
                    <a:pt x="1086" y="66"/>
                  </a:cubicBezTo>
                  <a:cubicBezTo>
                    <a:pt x="1084" y="66"/>
                    <a:pt x="1084" y="66"/>
                    <a:pt x="1084" y="66"/>
                  </a:cubicBezTo>
                  <a:cubicBezTo>
                    <a:pt x="1084" y="44"/>
                    <a:pt x="1084" y="44"/>
                    <a:pt x="1084" y="44"/>
                  </a:cubicBezTo>
                  <a:cubicBezTo>
                    <a:pt x="1092" y="40"/>
                    <a:pt x="1104" y="36"/>
                    <a:pt x="1117" y="36"/>
                  </a:cubicBezTo>
                  <a:cubicBezTo>
                    <a:pt x="1145" y="36"/>
                    <a:pt x="1160" y="49"/>
                    <a:pt x="1160" y="73"/>
                  </a:cubicBezTo>
                  <a:cubicBezTo>
                    <a:pt x="1160" y="132"/>
                    <a:pt x="1160" y="132"/>
                    <a:pt x="1160" y="132"/>
                  </a:cubicBezTo>
                  <a:cubicBezTo>
                    <a:pt x="1133" y="132"/>
                    <a:pt x="1133" y="132"/>
                    <a:pt x="1133" y="132"/>
                  </a:cubicBezTo>
                  <a:cubicBezTo>
                    <a:pt x="1133" y="123"/>
                    <a:pt x="1133" y="123"/>
                    <a:pt x="1133" y="123"/>
                  </a:cubicBezTo>
                  <a:close/>
                  <a:moveTo>
                    <a:pt x="1133" y="102"/>
                  </a:moveTo>
                  <a:cubicBezTo>
                    <a:pt x="1133" y="94"/>
                    <a:pt x="1133" y="94"/>
                    <a:pt x="1133" y="94"/>
                  </a:cubicBezTo>
                  <a:cubicBezTo>
                    <a:pt x="1128" y="92"/>
                    <a:pt x="1123" y="91"/>
                    <a:pt x="1117" y="91"/>
                  </a:cubicBezTo>
                  <a:cubicBezTo>
                    <a:pt x="1108" y="91"/>
                    <a:pt x="1103" y="95"/>
                    <a:pt x="1103" y="102"/>
                  </a:cubicBezTo>
                  <a:cubicBezTo>
                    <a:pt x="1103" y="110"/>
                    <a:pt x="1108" y="113"/>
                    <a:pt x="1116" y="113"/>
                  </a:cubicBezTo>
                  <a:cubicBezTo>
                    <a:pt x="1124" y="113"/>
                    <a:pt x="1130" y="109"/>
                    <a:pt x="1133" y="102"/>
                  </a:cubicBezTo>
                  <a:close/>
                  <a:moveTo>
                    <a:pt x="1207" y="53"/>
                  </a:moveTo>
                  <a:cubicBezTo>
                    <a:pt x="1212" y="43"/>
                    <a:pt x="1220" y="37"/>
                    <a:pt x="1230" y="37"/>
                  </a:cubicBezTo>
                  <a:cubicBezTo>
                    <a:pt x="1234" y="37"/>
                    <a:pt x="1238" y="38"/>
                    <a:pt x="1239" y="39"/>
                  </a:cubicBezTo>
                  <a:cubicBezTo>
                    <a:pt x="1239" y="65"/>
                    <a:pt x="1239" y="65"/>
                    <a:pt x="1239" y="65"/>
                  </a:cubicBezTo>
                  <a:cubicBezTo>
                    <a:pt x="1238" y="65"/>
                    <a:pt x="1238" y="65"/>
                    <a:pt x="1238" y="65"/>
                  </a:cubicBezTo>
                  <a:cubicBezTo>
                    <a:pt x="1235" y="64"/>
                    <a:pt x="1231" y="63"/>
                    <a:pt x="1226" y="63"/>
                  </a:cubicBezTo>
                  <a:cubicBezTo>
                    <a:pt x="1217" y="63"/>
                    <a:pt x="1210" y="68"/>
                    <a:pt x="1208" y="78"/>
                  </a:cubicBezTo>
                  <a:cubicBezTo>
                    <a:pt x="1208" y="132"/>
                    <a:pt x="1208" y="132"/>
                    <a:pt x="1208" y="132"/>
                  </a:cubicBezTo>
                  <a:cubicBezTo>
                    <a:pt x="1180" y="132"/>
                    <a:pt x="1180" y="132"/>
                    <a:pt x="1180" y="132"/>
                  </a:cubicBezTo>
                  <a:cubicBezTo>
                    <a:pt x="1180" y="38"/>
                    <a:pt x="1180" y="38"/>
                    <a:pt x="1180" y="38"/>
                  </a:cubicBezTo>
                  <a:cubicBezTo>
                    <a:pt x="1207" y="38"/>
                    <a:pt x="1207" y="38"/>
                    <a:pt x="1207" y="38"/>
                  </a:cubicBezTo>
                  <a:cubicBezTo>
                    <a:pt x="1207" y="53"/>
                    <a:pt x="1207" y="53"/>
                    <a:pt x="1207" y="53"/>
                  </a:cubicBezTo>
                  <a:close/>
                  <a:moveTo>
                    <a:pt x="1314" y="122"/>
                  </a:moveTo>
                  <a:cubicBezTo>
                    <a:pt x="1308" y="130"/>
                    <a:pt x="1298" y="134"/>
                    <a:pt x="1286" y="134"/>
                  </a:cubicBezTo>
                  <a:cubicBezTo>
                    <a:pt x="1262" y="134"/>
                    <a:pt x="1246" y="112"/>
                    <a:pt x="1246" y="85"/>
                  </a:cubicBezTo>
                  <a:cubicBezTo>
                    <a:pt x="1246" y="58"/>
                    <a:pt x="1262" y="36"/>
                    <a:pt x="1286" y="36"/>
                  </a:cubicBezTo>
                  <a:cubicBezTo>
                    <a:pt x="1298" y="36"/>
                    <a:pt x="1307" y="40"/>
                    <a:pt x="1313" y="47"/>
                  </a:cubicBezTo>
                  <a:cubicBezTo>
                    <a:pt x="1313" y="0"/>
                    <a:pt x="1313" y="0"/>
                    <a:pt x="1313" y="0"/>
                  </a:cubicBezTo>
                  <a:cubicBezTo>
                    <a:pt x="1341" y="0"/>
                    <a:pt x="1341" y="0"/>
                    <a:pt x="1341" y="0"/>
                  </a:cubicBezTo>
                  <a:cubicBezTo>
                    <a:pt x="1341" y="132"/>
                    <a:pt x="1341" y="132"/>
                    <a:pt x="1341" y="132"/>
                  </a:cubicBezTo>
                  <a:cubicBezTo>
                    <a:pt x="1314" y="132"/>
                    <a:pt x="1314" y="132"/>
                    <a:pt x="1314" y="132"/>
                  </a:cubicBezTo>
                  <a:cubicBezTo>
                    <a:pt x="1314" y="122"/>
                    <a:pt x="1314" y="122"/>
                    <a:pt x="1314" y="122"/>
                  </a:cubicBezTo>
                  <a:close/>
                  <a:moveTo>
                    <a:pt x="1313" y="100"/>
                  </a:moveTo>
                  <a:cubicBezTo>
                    <a:pt x="1313" y="70"/>
                    <a:pt x="1313" y="70"/>
                    <a:pt x="1313" y="70"/>
                  </a:cubicBezTo>
                  <a:cubicBezTo>
                    <a:pt x="1308" y="63"/>
                    <a:pt x="1302" y="60"/>
                    <a:pt x="1295" y="60"/>
                  </a:cubicBezTo>
                  <a:cubicBezTo>
                    <a:pt x="1283" y="60"/>
                    <a:pt x="1275" y="69"/>
                    <a:pt x="1275" y="85"/>
                  </a:cubicBezTo>
                  <a:cubicBezTo>
                    <a:pt x="1275" y="101"/>
                    <a:pt x="1283" y="110"/>
                    <a:pt x="1295" y="110"/>
                  </a:cubicBezTo>
                  <a:cubicBezTo>
                    <a:pt x="1302" y="110"/>
                    <a:pt x="1308" y="107"/>
                    <a:pt x="1313" y="100"/>
                  </a:cubicBezTo>
                  <a:close/>
                  <a:moveTo>
                    <a:pt x="0" y="175"/>
                  </a:moveTo>
                  <a:cubicBezTo>
                    <a:pt x="81" y="175"/>
                    <a:pt x="81" y="175"/>
                    <a:pt x="81" y="175"/>
                  </a:cubicBezTo>
                  <a:cubicBezTo>
                    <a:pt x="81" y="191"/>
                    <a:pt x="81" y="191"/>
                    <a:pt x="81" y="191"/>
                  </a:cubicBezTo>
                  <a:cubicBezTo>
                    <a:pt x="18" y="191"/>
                    <a:pt x="18" y="191"/>
                    <a:pt x="18" y="191"/>
                  </a:cubicBezTo>
                  <a:cubicBezTo>
                    <a:pt x="18" y="231"/>
                    <a:pt x="18" y="231"/>
                    <a:pt x="18" y="231"/>
                  </a:cubicBezTo>
                  <a:cubicBezTo>
                    <a:pt x="75" y="231"/>
                    <a:pt x="75" y="231"/>
                    <a:pt x="75" y="231"/>
                  </a:cubicBezTo>
                  <a:cubicBezTo>
                    <a:pt x="75" y="247"/>
                    <a:pt x="75" y="247"/>
                    <a:pt x="75" y="247"/>
                  </a:cubicBezTo>
                  <a:cubicBezTo>
                    <a:pt x="18" y="247"/>
                    <a:pt x="18" y="247"/>
                    <a:pt x="18" y="247"/>
                  </a:cubicBezTo>
                  <a:cubicBezTo>
                    <a:pt x="18" y="291"/>
                    <a:pt x="18" y="291"/>
                    <a:pt x="18" y="291"/>
                  </a:cubicBezTo>
                  <a:cubicBezTo>
                    <a:pt x="81" y="291"/>
                    <a:pt x="81" y="291"/>
                    <a:pt x="81" y="291"/>
                  </a:cubicBezTo>
                  <a:cubicBezTo>
                    <a:pt x="81" y="307"/>
                    <a:pt x="81" y="307"/>
                    <a:pt x="81" y="307"/>
                  </a:cubicBezTo>
                  <a:cubicBezTo>
                    <a:pt x="0" y="307"/>
                    <a:pt x="0" y="307"/>
                    <a:pt x="0" y="307"/>
                  </a:cubicBezTo>
                  <a:lnTo>
                    <a:pt x="0" y="175"/>
                  </a:lnTo>
                  <a:close/>
                  <a:moveTo>
                    <a:pt x="149" y="212"/>
                  </a:moveTo>
                  <a:cubicBezTo>
                    <a:pt x="169" y="212"/>
                    <a:pt x="181" y="226"/>
                    <a:pt x="181" y="248"/>
                  </a:cubicBezTo>
                  <a:cubicBezTo>
                    <a:pt x="181" y="307"/>
                    <a:pt x="181" y="307"/>
                    <a:pt x="181" y="307"/>
                  </a:cubicBezTo>
                  <a:cubicBezTo>
                    <a:pt x="164" y="307"/>
                    <a:pt x="164" y="307"/>
                    <a:pt x="164" y="307"/>
                  </a:cubicBezTo>
                  <a:cubicBezTo>
                    <a:pt x="164" y="249"/>
                    <a:pt x="164" y="249"/>
                    <a:pt x="164" y="249"/>
                  </a:cubicBezTo>
                  <a:cubicBezTo>
                    <a:pt x="164" y="237"/>
                    <a:pt x="157" y="228"/>
                    <a:pt x="144" y="228"/>
                  </a:cubicBezTo>
                  <a:cubicBezTo>
                    <a:pt x="133" y="228"/>
                    <a:pt x="124" y="235"/>
                    <a:pt x="121" y="245"/>
                  </a:cubicBezTo>
                  <a:cubicBezTo>
                    <a:pt x="121" y="307"/>
                    <a:pt x="121" y="307"/>
                    <a:pt x="121" y="307"/>
                  </a:cubicBezTo>
                  <a:cubicBezTo>
                    <a:pt x="103" y="307"/>
                    <a:pt x="103" y="307"/>
                    <a:pt x="103" y="307"/>
                  </a:cubicBezTo>
                  <a:cubicBezTo>
                    <a:pt x="103" y="214"/>
                    <a:pt x="103" y="214"/>
                    <a:pt x="103" y="214"/>
                  </a:cubicBezTo>
                  <a:cubicBezTo>
                    <a:pt x="121" y="214"/>
                    <a:pt x="121" y="214"/>
                    <a:pt x="121" y="214"/>
                  </a:cubicBezTo>
                  <a:cubicBezTo>
                    <a:pt x="121" y="227"/>
                    <a:pt x="121" y="227"/>
                    <a:pt x="121" y="227"/>
                  </a:cubicBezTo>
                  <a:cubicBezTo>
                    <a:pt x="126" y="219"/>
                    <a:pt x="136" y="212"/>
                    <a:pt x="149" y="212"/>
                  </a:cubicBezTo>
                  <a:close/>
                  <a:moveTo>
                    <a:pt x="228" y="214"/>
                  </a:moveTo>
                  <a:cubicBezTo>
                    <a:pt x="252" y="214"/>
                    <a:pt x="252" y="214"/>
                    <a:pt x="252" y="214"/>
                  </a:cubicBezTo>
                  <a:cubicBezTo>
                    <a:pt x="252" y="229"/>
                    <a:pt x="252" y="229"/>
                    <a:pt x="252" y="229"/>
                  </a:cubicBezTo>
                  <a:cubicBezTo>
                    <a:pt x="228" y="229"/>
                    <a:pt x="228" y="229"/>
                    <a:pt x="228" y="229"/>
                  </a:cubicBezTo>
                  <a:cubicBezTo>
                    <a:pt x="228" y="279"/>
                    <a:pt x="228" y="279"/>
                    <a:pt x="228" y="279"/>
                  </a:cubicBezTo>
                  <a:cubicBezTo>
                    <a:pt x="228" y="289"/>
                    <a:pt x="234" y="293"/>
                    <a:pt x="243" y="293"/>
                  </a:cubicBezTo>
                  <a:cubicBezTo>
                    <a:pt x="246" y="293"/>
                    <a:pt x="249" y="293"/>
                    <a:pt x="251" y="292"/>
                  </a:cubicBezTo>
                  <a:cubicBezTo>
                    <a:pt x="252" y="292"/>
                    <a:pt x="252" y="292"/>
                    <a:pt x="252" y="292"/>
                  </a:cubicBezTo>
                  <a:cubicBezTo>
                    <a:pt x="252" y="307"/>
                    <a:pt x="252" y="307"/>
                    <a:pt x="252" y="307"/>
                  </a:cubicBezTo>
                  <a:cubicBezTo>
                    <a:pt x="249" y="308"/>
                    <a:pt x="246" y="309"/>
                    <a:pt x="241" y="309"/>
                  </a:cubicBezTo>
                  <a:cubicBezTo>
                    <a:pt x="219" y="309"/>
                    <a:pt x="211" y="299"/>
                    <a:pt x="211" y="281"/>
                  </a:cubicBezTo>
                  <a:cubicBezTo>
                    <a:pt x="211" y="229"/>
                    <a:pt x="211" y="229"/>
                    <a:pt x="211" y="229"/>
                  </a:cubicBezTo>
                  <a:cubicBezTo>
                    <a:pt x="195" y="229"/>
                    <a:pt x="195" y="229"/>
                    <a:pt x="195" y="229"/>
                  </a:cubicBezTo>
                  <a:cubicBezTo>
                    <a:pt x="195" y="214"/>
                    <a:pt x="195" y="214"/>
                    <a:pt x="195" y="214"/>
                  </a:cubicBezTo>
                  <a:cubicBezTo>
                    <a:pt x="211" y="214"/>
                    <a:pt x="211" y="214"/>
                    <a:pt x="211" y="214"/>
                  </a:cubicBezTo>
                  <a:cubicBezTo>
                    <a:pt x="211" y="189"/>
                    <a:pt x="211" y="189"/>
                    <a:pt x="211" y="189"/>
                  </a:cubicBezTo>
                  <a:cubicBezTo>
                    <a:pt x="228" y="189"/>
                    <a:pt x="228" y="189"/>
                    <a:pt x="228" y="189"/>
                  </a:cubicBezTo>
                  <a:lnTo>
                    <a:pt x="228" y="214"/>
                  </a:lnTo>
                  <a:close/>
                  <a:moveTo>
                    <a:pt x="309" y="309"/>
                  </a:moveTo>
                  <a:cubicBezTo>
                    <a:pt x="282" y="309"/>
                    <a:pt x="263" y="290"/>
                    <a:pt x="263" y="261"/>
                  </a:cubicBezTo>
                  <a:cubicBezTo>
                    <a:pt x="263" y="232"/>
                    <a:pt x="280" y="212"/>
                    <a:pt x="305" y="212"/>
                  </a:cubicBezTo>
                  <a:cubicBezTo>
                    <a:pt x="331" y="212"/>
                    <a:pt x="344" y="230"/>
                    <a:pt x="344" y="258"/>
                  </a:cubicBezTo>
                  <a:cubicBezTo>
                    <a:pt x="344" y="266"/>
                    <a:pt x="344" y="266"/>
                    <a:pt x="344" y="266"/>
                  </a:cubicBezTo>
                  <a:cubicBezTo>
                    <a:pt x="281" y="266"/>
                    <a:pt x="281" y="266"/>
                    <a:pt x="281" y="266"/>
                  </a:cubicBezTo>
                  <a:cubicBezTo>
                    <a:pt x="282" y="284"/>
                    <a:pt x="295" y="293"/>
                    <a:pt x="311" y="293"/>
                  </a:cubicBezTo>
                  <a:cubicBezTo>
                    <a:pt x="321" y="293"/>
                    <a:pt x="329" y="291"/>
                    <a:pt x="337" y="285"/>
                  </a:cubicBezTo>
                  <a:cubicBezTo>
                    <a:pt x="338" y="285"/>
                    <a:pt x="338" y="285"/>
                    <a:pt x="338" y="285"/>
                  </a:cubicBezTo>
                  <a:cubicBezTo>
                    <a:pt x="338" y="300"/>
                    <a:pt x="338" y="300"/>
                    <a:pt x="338" y="300"/>
                  </a:cubicBezTo>
                  <a:cubicBezTo>
                    <a:pt x="330" y="306"/>
                    <a:pt x="320" y="309"/>
                    <a:pt x="309" y="309"/>
                  </a:cubicBezTo>
                  <a:close/>
                  <a:moveTo>
                    <a:pt x="281" y="251"/>
                  </a:moveTo>
                  <a:cubicBezTo>
                    <a:pt x="327" y="251"/>
                    <a:pt x="327" y="251"/>
                    <a:pt x="327" y="251"/>
                  </a:cubicBezTo>
                  <a:cubicBezTo>
                    <a:pt x="327" y="237"/>
                    <a:pt x="320" y="227"/>
                    <a:pt x="306" y="227"/>
                  </a:cubicBezTo>
                  <a:cubicBezTo>
                    <a:pt x="292" y="227"/>
                    <a:pt x="284" y="237"/>
                    <a:pt x="281" y="251"/>
                  </a:cubicBezTo>
                  <a:close/>
                  <a:moveTo>
                    <a:pt x="382" y="228"/>
                  </a:moveTo>
                  <a:cubicBezTo>
                    <a:pt x="386" y="218"/>
                    <a:pt x="395" y="212"/>
                    <a:pt x="405" y="212"/>
                  </a:cubicBezTo>
                  <a:cubicBezTo>
                    <a:pt x="409" y="212"/>
                    <a:pt x="413" y="213"/>
                    <a:pt x="414" y="214"/>
                  </a:cubicBezTo>
                  <a:cubicBezTo>
                    <a:pt x="414" y="231"/>
                    <a:pt x="414" y="231"/>
                    <a:pt x="414" y="231"/>
                  </a:cubicBezTo>
                  <a:cubicBezTo>
                    <a:pt x="414" y="231"/>
                    <a:pt x="414" y="231"/>
                    <a:pt x="414" y="231"/>
                  </a:cubicBezTo>
                  <a:cubicBezTo>
                    <a:pt x="411" y="230"/>
                    <a:pt x="407" y="229"/>
                    <a:pt x="403" y="229"/>
                  </a:cubicBezTo>
                  <a:cubicBezTo>
                    <a:pt x="393" y="229"/>
                    <a:pt x="385" y="236"/>
                    <a:pt x="382" y="246"/>
                  </a:cubicBezTo>
                  <a:cubicBezTo>
                    <a:pt x="382" y="307"/>
                    <a:pt x="382" y="307"/>
                    <a:pt x="382" y="307"/>
                  </a:cubicBezTo>
                  <a:cubicBezTo>
                    <a:pt x="365" y="307"/>
                    <a:pt x="365" y="307"/>
                    <a:pt x="365" y="307"/>
                  </a:cubicBezTo>
                  <a:cubicBezTo>
                    <a:pt x="365" y="214"/>
                    <a:pt x="365" y="214"/>
                    <a:pt x="365" y="214"/>
                  </a:cubicBezTo>
                  <a:cubicBezTo>
                    <a:pt x="382" y="214"/>
                    <a:pt x="382" y="214"/>
                    <a:pt x="382" y="214"/>
                  </a:cubicBezTo>
                  <a:cubicBezTo>
                    <a:pt x="382" y="228"/>
                    <a:pt x="382" y="228"/>
                    <a:pt x="382" y="228"/>
                  </a:cubicBezTo>
                  <a:close/>
                  <a:moveTo>
                    <a:pt x="474" y="212"/>
                  </a:moveTo>
                  <a:cubicBezTo>
                    <a:pt x="502" y="212"/>
                    <a:pt x="516" y="235"/>
                    <a:pt x="516" y="260"/>
                  </a:cubicBezTo>
                  <a:cubicBezTo>
                    <a:pt x="516" y="286"/>
                    <a:pt x="502" y="309"/>
                    <a:pt x="474" y="309"/>
                  </a:cubicBezTo>
                  <a:cubicBezTo>
                    <a:pt x="463" y="309"/>
                    <a:pt x="453" y="303"/>
                    <a:pt x="448" y="296"/>
                  </a:cubicBezTo>
                  <a:cubicBezTo>
                    <a:pt x="448" y="342"/>
                    <a:pt x="448" y="342"/>
                    <a:pt x="448" y="342"/>
                  </a:cubicBezTo>
                  <a:cubicBezTo>
                    <a:pt x="430" y="342"/>
                    <a:pt x="430" y="342"/>
                    <a:pt x="430" y="342"/>
                  </a:cubicBezTo>
                  <a:cubicBezTo>
                    <a:pt x="430" y="214"/>
                    <a:pt x="430" y="214"/>
                    <a:pt x="430" y="214"/>
                  </a:cubicBezTo>
                  <a:cubicBezTo>
                    <a:pt x="448" y="214"/>
                    <a:pt x="448" y="214"/>
                    <a:pt x="448" y="214"/>
                  </a:cubicBezTo>
                  <a:cubicBezTo>
                    <a:pt x="448" y="224"/>
                    <a:pt x="448" y="224"/>
                    <a:pt x="448" y="224"/>
                  </a:cubicBezTo>
                  <a:cubicBezTo>
                    <a:pt x="453" y="218"/>
                    <a:pt x="463" y="212"/>
                    <a:pt x="474" y="212"/>
                  </a:cubicBezTo>
                  <a:close/>
                  <a:moveTo>
                    <a:pt x="471" y="293"/>
                  </a:moveTo>
                  <a:cubicBezTo>
                    <a:pt x="488" y="293"/>
                    <a:pt x="498" y="279"/>
                    <a:pt x="498" y="260"/>
                  </a:cubicBezTo>
                  <a:cubicBezTo>
                    <a:pt x="498" y="242"/>
                    <a:pt x="488" y="228"/>
                    <a:pt x="471" y="228"/>
                  </a:cubicBezTo>
                  <a:cubicBezTo>
                    <a:pt x="461" y="228"/>
                    <a:pt x="453" y="233"/>
                    <a:pt x="448" y="243"/>
                  </a:cubicBezTo>
                  <a:cubicBezTo>
                    <a:pt x="448" y="278"/>
                    <a:pt x="448" y="278"/>
                    <a:pt x="448" y="278"/>
                  </a:cubicBezTo>
                  <a:cubicBezTo>
                    <a:pt x="453" y="287"/>
                    <a:pt x="461" y="293"/>
                    <a:pt x="471" y="293"/>
                  </a:cubicBezTo>
                  <a:close/>
                  <a:moveTo>
                    <a:pt x="554" y="228"/>
                  </a:moveTo>
                  <a:cubicBezTo>
                    <a:pt x="558" y="218"/>
                    <a:pt x="567" y="212"/>
                    <a:pt x="577" y="212"/>
                  </a:cubicBezTo>
                  <a:cubicBezTo>
                    <a:pt x="581" y="212"/>
                    <a:pt x="585" y="213"/>
                    <a:pt x="587" y="214"/>
                  </a:cubicBezTo>
                  <a:cubicBezTo>
                    <a:pt x="587" y="231"/>
                    <a:pt x="587" y="231"/>
                    <a:pt x="587" y="231"/>
                  </a:cubicBezTo>
                  <a:cubicBezTo>
                    <a:pt x="586" y="231"/>
                    <a:pt x="586" y="231"/>
                    <a:pt x="586" y="231"/>
                  </a:cubicBezTo>
                  <a:cubicBezTo>
                    <a:pt x="583" y="230"/>
                    <a:pt x="579" y="229"/>
                    <a:pt x="575" y="229"/>
                  </a:cubicBezTo>
                  <a:cubicBezTo>
                    <a:pt x="565" y="229"/>
                    <a:pt x="557" y="236"/>
                    <a:pt x="554" y="246"/>
                  </a:cubicBezTo>
                  <a:cubicBezTo>
                    <a:pt x="554" y="307"/>
                    <a:pt x="554" y="307"/>
                    <a:pt x="554" y="307"/>
                  </a:cubicBezTo>
                  <a:cubicBezTo>
                    <a:pt x="537" y="307"/>
                    <a:pt x="537" y="307"/>
                    <a:pt x="537" y="307"/>
                  </a:cubicBezTo>
                  <a:cubicBezTo>
                    <a:pt x="537" y="214"/>
                    <a:pt x="537" y="214"/>
                    <a:pt x="537" y="214"/>
                  </a:cubicBezTo>
                  <a:cubicBezTo>
                    <a:pt x="554" y="214"/>
                    <a:pt x="554" y="214"/>
                    <a:pt x="554" y="214"/>
                  </a:cubicBezTo>
                  <a:cubicBezTo>
                    <a:pt x="554" y="228"/>
                    <a:pt x="554" y="228"/>
                    <a:pt x="554" y="228"/>
                  </a:cubicBezTo>
                  <a:close/>
                  <a:moveTo>
                    <a:pt x="612" y="176"/>
                  </a:moveTo>
                  <a:cubicBezTo>
                    <a:pt x="618" y="176"/>
                    <a:pt x="623" y="181"/>
                    <a:pt x="623" y="187"/>
                  </a:cubicBezTo>
                  <a:cubicBezTo>
                    <a:pt x="623" y="193"/>
                    <a:pt x="618" y="198"/>
                    <a:pt x="612" y="198"/>
                  </a:cubicBezTo>
                  <a:cubicBezTo>
                    <a:pt x="606" y="198"/>
                    <a:pt x="601" y="193"/>
                    <a:pt x="601" y="187"/>
                  </a:cubicBezTo>
                  <a:cubicBezTo>
                    <a:pt x="601" y="181"/>
                    <a:pt x="606" y="176"/>
                    <a:pt x="612" y="176"/>
                  </a:cubicBezTo>
                  <a:close/>
                  <a:moveTo>
                    <a:pt x="603" y="214"/>
                  </a:moveTo>
                  <a:cubicBezTo>
                    <a:pt x="621" y="214"/>
                    <a:pt x="621" y="214"/>
                    <a:pt x="621" y="214"/>
                  </a:cubicBezTo>
                  <a:cubicBezTo>
                    <a:pt x="621" y="307"/>
                    <a:pt x="621" y="307"/>
                    <a:pt x="621" y="307"/>
                  </a:cubicBezTo>
                  <a:cubicBezTo>
                    <a:pt x="603" y="307"/>
                    <a:pt x="603" y="307"/>
                    <a:pt x="603" y="307"/>
                  </a:cubicBezTo>
                  <a:lnTo>
                    <a:pt x="603" y="214"/>
                  </a:lnTo>
                  <a:close/>
                  <a:moveTo>
                    <a:pt x="683" y="252"/>
                  </a:moveTo>
                  <a:cubicBezTo>
                    <a:pt x="696" y="257"/>
                    <a:pt x="711" y="262"/>
                    <a:pt x="711" y="280"/>
                  </a:cubicBezTo>
                  <a:cubicBezTo>
                    <a:pt x="711" y="299"/>
                    <a:pt x="696" y="309"/>
                    <a:pt x="675" y="309"/>
                  </a:cubicBezTo>
                  <a:cubicBezTo>
                    <a:pt x="663" y="309"/>
                    <a:pt x="651" y="306"/>
                    <a:pt x="644" y="300"/>
                  </a:cubicBezTo>
                  <a:cubicBezTo>
                    <a:pt x="644" y="283"/>
                    <a:pt x="644" y="283"/>
                    <a:pt x="644" y="283"/>
                  </a:cubicBezTo>
                  <a:cubicBezTo>
                    <a:pt x="645" y="283"/>
                    <a:pt x="645" y="283"/>
                    <a:pt x="645" y="283"/>
                  </a:cubicBezTo>
                  <a:cubicBezTo>
                    <a:pt x="653" y="291"/>
                    <a:pt x="664" y="294"/>
                    <a:pt x="675" y="294"/>
                  </a:cubicBezTo>
                  <a:cubicBezTo>
                    <a:pt x="685" y="294"/>
                    <a:pt x="694" y="290"/>
                    <a:pt x="694" y="282"/>
                  </a:cubicBezTo>
                  <a:cubicBezTo>
                    <a:pt x="694" y="274"/>
                    <a:pt x="687" y="272"/>
                    <a:pt x="672" y="267"/>
                  </a:cubicBezTo>
                  <a:cubicBezTo>
                    <a:pt x="659" y="263"/>
                    <a:pt x="644" y="258"/>
                    <a:pt x="644" y="240"/>
                  </a:cubicBezTo>
                  <a:cubicBezTo>
                    <a:pt x="644" y="223"/>
                    <a:pt x="659" y="212"/>
                    <a:pt x="678" y="212"/>
                  </a:cubicBezTo>
                  <a:cubicBezTo>
                    <a:pt x="689" y="212"/>
                    <a:pt x="699" y="214"/>
                    <a:pt x="706" y="220"/>
                  </a:cubicBezTo>
                  <a:cubicBezTo>
                    <a:pt x="706" y="236"/>
                    <a:pt x="706" y="236"/>
                    <a:pt x="706" y="236"/>
                  </a:cubicBezTo>
                  <a:cubicBezTo>
                    <a:pt x="706" y="236"/>
                    <a:pt x="706" y="236"/>
                    <a:pt x="706" y="236"/>
                  </a:cubicBezTo>
                  <a:cubicBezTo>
                    <a:pt x="698" y="230"/>
                    <a:pt x="689" y="227"/>
                    <a:pt x="678" y="227"/>
                  </a:cubicBezTo>
                  <a:cubicBezTo>
                    <a:pt x="667" y="227"/>
                    <a:pt x="661" y="232"/>
                    <a:pt x="661" y="238"/>
                  </a:cubicBezTo>
                  <a:cubicBezTo>
                    <a:pt x="661" y="246"/>
                    <a:pt x="668" y="248"/>
                    <a:pt x="683" y="252"/>
                  </a:cubicBezTo>
                  <a:close/>
                  <a:moveTo>
                    <a:pt x="772" y="309"/>
                  </a:moveTo>
                  <a:cubicBezTo>
                    <a:pt x="745" y="309"/>
                    <a:pt x="726" y="290"/>
                    <a:pt x="726" y="261"/>
                  </a:cubicBezTo>
                  <a:cubicBezTo>
                    <a:pt x="726" y="232"/>
                    <a:pt x="744" y="212"/>
                    <a:pt x="769" y="212"/>
                  </a:cubicBezTo>
                  <a:cubicBezTo>
                    <a:pt x="794" y="212"/>
                    <a:pt x="807" y="230"/>
                    <a:pt x="807" y="258"/>
                  </a:cubicBezTo>
                  <a:cubicBezTo>
                    <a:pt x="807" y="266"/>
                    <a:pt x="807" y="266"/>
                    <a:pt x="807" y="266"/>
                  </a:cubicBezTo>
                  <a:cubicBezTo>
                    <a:pt x="744" y="266"/>
                    <a:pt x="744" y="266"/>
                    <a:pt x="744" y="266"/>
                  </a:cubicBezTo>
                  <a:cubicBezTo>
                    <a:pt x="746" y="284"/>
                    <a:pt x="758" y="293"/>
                    <a:pt x="774" y="293"/>
                  </a:cubicBezTo>
                  <a:cubicBezTo>
                    <a:pt x="785" y="293"/>
                    <a:pt x="792" y="291"/>
                    <a:pt x="800" y="285"/>
                  </a:cubicBezTo>
                  <a:cubicBezTo>
                    <a:pt x="801" y="285"/>
                    <a:pt x="801" y="285"/>
                    <a:pt x="801" y="285"/>
                  </a:cubicBezTo>
                  <a:cubicBezTo>
                    <a:pt x="801" y="300"/>
                    <a:pt x="801" y="300"/>
                    <a:pt x="801" y="300"/>
                  </a:cubicBezTo>
                  <a:cubicBezTo>
                    <a:pt x="793" y="306"/>
                    <a:pt x="783" y="309"/>
                    <a:pt x="772" y="309"/>
                  </a:cubicBezTo>
                  <a:close/>
                  <a:moveTo>
                    <a:pt x="744" y="251"/>
                  </a:moveTo>
                  <a:cubicBezTo>
                    <a:pt x="791" y="251"/>
                    <a:pt x="791" y="251"/>
                    <a:pt x="791" y="251"/>
                  </a:cubicBezTo>
                  <a:cubicBezTo>
                    <a:pt x="790" y="237"/>
                    <a:pt x="783" y="227"/>
                    <a:pt x="769" y="227"/>
                  </a:cubicBezTo>
                  <a:cubicBezTo>
                    <a:pt x="756" y="227"/>
                    <a:pt x="747" y="237"/>
                    <a:pt x="744" y="2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sz="1800"/>
            </a:p>
          </p:txBody>
        </p:sp>
      </p:grpSp>
      <p:sp>
        <p:nvSpPr>
          <p:cNvPr id="3" name="Date Placeholder 2"/>
          <p:cNvSpPr>
            <a:spLocks noGrp="1"/>
          </p:cNvSpPr>
          <p:nvPr>
            <p:ph type="dt" sz="half" idx="10"/>
          </p:nvPr>
        </p:nvSpPr>
        <p:spPr/>
        <p:txBody>
          <a:bodyPr/>
          <a:lstStyle/>
          <a:p>
            <a:fld id="{8F176C45-1832-4C49-BAA1-9A2040A7DAB4}" type="datetimeFigureOut">
              <a:rPr lang="en-US" smtClean="0"/>
              <a:t>4/9/2016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lvl1pPr>
              <a:defRPr>
                <a:solidFill>
                  <a:schemeClr val="tx1"/>
                </a:solidFill>
              </a:defRPr>
            </a:lvl1pPr>
          </a:lstStyle>
          <a:p>
            <a:fld id="{A70B779D-B174-4644-A851-EBC12275EB01}" type="slidenum">
              <a:rPr lang="en-US" smtClean="0"/>
              <a:t>‹#›</a:t>
            </a:fld>
            <a:endParaRPr lang="en-US"/>
          </a:p>
        </p:txBody>
      </p:sp>
    </p:spTree>
    <p:extLst>
      <p:ext uri="{BB962C8B-B14F-4D97-AF65-F5344CB8AC3E}">
        <p14:creationId xmlns:p14="http://schemas.microsoft.com/office/powerpoint/2010/main" val="3152445642"/>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preserve="1">
  <p:cSld name="Slate Orange Frame Divider">
    <p:bg>
      <p:bgRef idx="1001">
        <a:schemeClr val="bg2"/>
      </p:bgRef>
    </p:bg>
    <p:spTree>
      <p:nvGrpSpPr>
        <p:cNvPr id="1" name=""/>
        <p:cNvGrpSpPr/>
        <p:nvPr/>
      </p:nvGrpSpPr>
      <p:grpSpPr>
        <a:xfrm>
          <a:off x="0" y="0"/>
          <a:ext cx="0" cy="0"/>
          <a:chOff x="0" y="0"/>
          <a:chExt cx="0" cy="0"/>
        </a:xfrm>
      </p:grpSpPr>
      <p:sp>
        <p:nvSpPr>
          <p:cNvPr id="13" name="Freeform 12"/>
          <p:cNvSpPr/>
          <p:nvPr/>
        </p:nvSpPr>
        <p:spPr>
          <a:xfrm>
            <a:off x="608012" y="462819"/>
            <a:ext cx="10986135" cy="1957368"/>
          </a:xfrm>
          <a:custGeom>
            <a:avLst/>
            <a:gdLst/>
            <a:ahLst/>
            <a:cxnLst/>
            <a:rect l="l" t="t" r="r" b="b"/>
            <a:pathLst>
              <a:path w="8239601" h="1957368">
                <a:moveTo>
                  <a:pt x="188969" y="176957"/>
                </a:moveTo>
                <a:lnTo>
                  <a:pt x="188969" y="1768399"/>
                </a:lnTo>
                <a:lnTo>
                  <a:pt x="189995" y="1768399"/>
                </a:lnTo>
                <a:lnTo>
                  <a:pt x="8049606" y="1768399"/>
                </a:lnTo>
                <a:lnTo>
                  <a:pt x="8049606" y="176957"/>
                </a:lnTo>
                <a:lnTo>
                  <a:pt x="189995" y="176957"/>
                </a:lnTo>
                <a:close/>
                <a:moveTo>
                  <a:pt x="0" y="0"/>
                </a:moveTo>
                <a:lnTo>
                  <a:pt x="11073" y="0"/>
                </a:lnTo>
                <a:lnTo>
                  <a:pt x="14764" y="0"/>
                </a:lnTo>
                <a:lnTo>
                  <a:pt x="141727" y="0"/>
                </a:lnTo>
                <a:lnTo>
                  <a:pt x="188969" y="0"/>
                </a:lnTo>
                <a:lnTo>
                  <a:pt x="189995" y="0"/>
                </a:lnTo>
                <a:lnTo>
                  <a:pt x="8049606" y="0"/>
                </a:lnTo>
                <a:lnTo>
                  <a:pt x="8064370" y="0"/>
                </a:lnTo>
                <a:lnTo>
                  <a:pt x="8097875" y="0"/>
                </a:lnTo>
                <a:lnTo>
                  <a:pt x="8238575" y="0"/>
                </a:lnTo>
                <a:lnTo>
                  <a:pt x="8239601" y="0"/>
                </a:lnTo>
                <a:lnTo>
                  <a:pt x="8239601" y="176957"/>
                </a:lnTo>
                <a:lnTo>
                  <a:pt x="8239601" y="1768399"/>
                </a:lnTo>
                <a:lnTo>
                  <a:pt x="8239601" y="1957368"/>
                </a:lnTo>
                <a:lnTo>
                  <a:pt x="8238575" y="1957368"/>
                </a:lnTo>
                <a:lnTo>
                  <a:pt x="8228527" y="1957368"/>
                </a:lnTo>
                <a:lnTo>
                  <a:pt x="8097875" y="1957368"/>
                </a:lnTo>
                <a:lnTo>
                  <a:pt x="8064370" y="1957368"/>
                </a:lnTo>
                <a:lnTo>
                  <a:pt x="8049606" y="1957368"/>
                </a:lnTo>
                <a:lnTo>
                  <a:pt x="189995" y="1957368"/>
                </a:lnTo>
                <a:lnTo>
                  <a:pt x="188969" y="1957368"/>
                </a:lnTo>
                <a:lnTo>
                  <a:pt x="141727" y="1957368"/>
                </a:lnTo>
                <a:lnTo>
                  <a:pt x="14764" y="1957368"/>
                </a:lnTo>
                <a:lnTo>
                  <a:pt x="11073" y="1957368"/>
                </a:lnTo>
                <a:lnTo>
                  <a:pt x="0" y="1957368"/>
                </a:lnTo>
                <a:close/>
              </a:path>
            </a:pathLst>
          </a:custGeom>
          <a:solidFill>
            <a:schemeClr val="accent3"/>
          </a:solidFill>
          <a:ln w="19050">
            <a:noFill/>
            <a:miter lim="800000"/>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lnSpc>
                <a:spcPct val="90000"/>
              </a:lnSpc>
            </a:pPr>
            <a:endParaRPr sz="1800"/>
          </a:p>
        </p:txBody>
      </p:sp>
      <p:sp>
        <p:nvSpPr>
          <p:cNvPr id="2" name="Title 1"/>
          <p:cNvSpPr>
            <a:spLocks noGrp="1"/>
          </p:cNvSpPr>
          <p:nvPr>
            <p:ph type="title"/>
          </p:nvPr>
        </p:nvSpPr>
        <p:spPr>
          <a:xfrm>
            <a:off x="608014" y="2571747"/>
            <a:ext cx="8228009" cy="475488"/>
          </a:xfrm>
        </p:spPr>
        <p:txBody>
          <a:bodyPr>
            <a:noAutofit/>
          </a:bodyPr>
          <a:lstStyle>
            <a:lvl1pPr>
              <a:defRPr sz="3200"/>
            </a:lvl1pPr>
          </a:lstStyle>
          <a:p>
            <a:r>
              <a:rPr lang="en-US" smtClean="0"/>
              <a:t>Click to edit Master title style</a:t>
            </a:r>
            <a:endParaRPr/>
          </a:p>
        </p:txBody>
      </p:sp>
      <p:sp>
        <p:nvSpPr>
          <p:cNvPr id="11" name="Text Placeholder 9"/>
          <p:cNvSpPr>
            <a:spLocks noGrp="1"/>
          </p:cNvSpPr>
          <p:nvPr>
            <p:ph type="body" sz="quarter" idx="14"/>
          </p:nvPr>
        </p:nvSpPr>
        <p:spPr>
          <a:xfrm>
            <a:off x="608016" y="3048000"/>
            <a:ext cx="8228009" cy="438912"/>
          </a:xfrm>
        </p:spPr>
        <p:txBody>
          <a:bodyPr>
            <a:noAutofit/>
          </a:bodyPr>
          <a:lstStyle>
            <a:lvl1pPr marL="0" indent="0">
              <a:spcBef>
                <a:spcPts val="0"/>
              </a:spcBef>
              <a:buFontTx/>
              <a:buNone/>
              <a:defRPr sz="2400"/>
            </a:lvl1pPr>
            <a:lvl2pPr marL="0" indent="0">
              <a:spcBef>
                <a:spcPts val="0"/>
              </a:spcBef>
              <a:buFontTx/>
              <a:buNone/>
              <a:defRPr sz="2000"/>
            </a:lvl2pPr>
            <a:lvl3pPr marL="0" indent="0">
              <a:spcBef>
                <a:spcPts val="0"/>
              </a:spcBef>
              <a:buFontTx/>
              <a:buNone/>
              <a:defRPr sz="2000"/>
            </a:lvl3pPr>
            <a:lvl4pPr marL="0" indent="0">
              <a:spcBef>
                <a:spcPts val="0"/>
              </a:spcBef>
              <a:buFontTx/>
              <a:buNone/>
              <a:defRPr sz="2000"/>
            </a:lvl4pPr>
            <a:lvl5pPr marL="0" indent="0">
              <a:spcBef>
                <a:spcPts val="0"/>
              </a:spcBef>
              <a:buFontTx/>
              <a:buNone/>
              <a:defRPr sz="2000"/>
            </a:lvl5pPr>
            <a:lvl6pPr marL="0" indent="0">
              <a:spcBef>
                <a:spcPts val="0"/>
              </a:spcBef>
              <a:buFontTx/>
              <a:buNone/>
              <a:defRPr sz="2000"/>
            </a:lvl6pPr>
            <a:lvl7pPr marL="0" indent="0">
              <a:spcBef>
                <a:spcPts val="0"/>
              </a:spcBef>
              <a:buFontTx/>
              <a:buNone/>
              <a:defRPr sz="2000"/>
            </a:lvl7pPr>
            <a:lvl8pPr marL="0" indent="0">
              <a:spcBef>
                <a:spcPts val="0"/>
              </a:spcBef>
              <a:buFontTx/>
              <a:buNone/>
              <a:defRPr sz="2000"/>
            </a:lvl8pPr>
            <a:lvl9pPr marL="0" indent="0">
              <a:spcBef>
                <a:spcPts val="0"/>
              </a:spcBef>
              <a:buFontTx/>
              <a:buNone/>
              <a:defRPr sz="2000"/>
            </a:lvl9pPr>
          </a:lstStyle>
          <a:p>
            <a:pPr lvl="0"/>
            <a:r>
              <a:rPr lang="en-US" smtClean="0"/>
              <a:t>Click to edit Master text styles</a:t>
            </a:r>
          </a:p>
        </p:txBody>
      </p:sp>
      <p:grpSp>
        <p:nvGrpSpPr>
          <p:cNvPr id="8" name="Group 7"/>
          <p:cNvGrpSpPr/>
          <p:nvPr/>
        </p:nvGrpSpPr>
        <p:grpSpPr>
          <a:xfrm>
            <a:off x="610274" y="6248401"/>
            <a:ext cx="1292628" cy="390524"/>
            <a:chOff x="3578225" y="1146175"/>
            <a:chExt cx="5038725" cy="2111375"/>
          </a:xfrm>
          <a:solidFill>
            <a:srgbClr val="FFFFFF"/>
          </a:solidFill>
        </p:grpSpPr>
        <p:sp>
          <p:nvSpPr>
            <p:cNvPr id="9" name="Freeform 5"/>
            <p:cNvSpPr>
              <a:spLocks noEditPoints="1"/>
            </p:cNvSpPr>
            <p:nvPr/>
          </p:nvSpPr>
          <p:spPr bwMode="auto">
            <a:xfrm>
              <a:off x="3578225" y="1146175"/>
              <a:ext cx="1725613" cy="498475"/>
            </a:xfrm>
            <a:custGeom>
              <a:avLst/>
              <a:gdLst>
                <a:gd name="T0" fmla="*/ 0 w 1087"/>
                <a:gd name="T1" fmla="*/ 0 h 314"/>
                <a:gd name="T2" fmla="*/ 0 w 1087"/>
                <a:gd name="T3" fmla="*/ 314 h 314"/>
                <a:gd name="T4" fmla="*/ 0 w 1087"/>
                <a:gd name="T5" fmla="*/ 314 h 314"/>
                <a:gd name="T6" fmla="*/ 1087 w 1087"/>
                <a:gd name="T7" fmla="*/ 314 h 314"/>
                <a:gd name="T8" fmla="*/ 1087 w 1087"/>
                <a:gd name="T9" fmla="*/ 0 h 314"/>
                <a:gd name="T10" fmla="*/ 0 w 1087"/>
                <a:gd name="T11" fmla="*/ 0 h 314"/>
                <a:gd name="T12" fmla="*/ 1018 w 1087"/>
                <a:gd name="T13" fmla="*/ 245 h 314"/>
                <a:gd name="T14" fmla="*/ 69 w 1087"/>
                <a:gd name="T15" fmla="*/ 245 h 314"/>
                <a:gd name="T16" fmla="*/ 69 w 1087"/>
                <a:gd name="T17" fmla="*/ 69 h 314"/>
                <a:gd name="T18" fmla="*/ 1018 w 1087"/>
                <a:gd name="T19" fmla="*/ 69 h 314"/>
                <a:gd name="T20" fmla="*/ 1018 w 1087"/>
                <a:gd name="T21" fmla="*/ 245 h 314"/>
                <a:gd name="T22" fmla="*/ 1018 w 1087"/>
                <a:gd name="T23" fmla="*/ 245 h 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87" h="314">
                  <a:moveTo>
                    <a:pt x="0" y="0"/>
                  </a:moveTo>
                  <a:lnTo>
                    <a:pt x="0" y="314"/>
                  </a:lnTo>
                  <a:lnTo>
                    <a:pt x="0" y="314"/>
                  </a:lnTo>
                  <a:lnTo>
                    <a:pt x="1087" y="314"/>
                  </a:lnTo>
                  <a:lnTo>
                    <a:pt x="1087" y="0"/>
                  </a:lnTo>
                  <a:lnTo>
                    <a:pt x="0" y="0"/>
                  </a:lnTo>
                  <a:close/>
                  <a:moveTo>
                    <a:pt x="1018" y="245"/>
                  </a:moveTo>
                  <a:lnTo>
                    <a:pt x="69" y="245"/>
                  </a:lnTo>
                  <a:lnTo>
                    <a:pt x="69" y="69"/>
                  </a:lnTo>
                  <a:lnTo>
                    <a:pt x="1018" y="69"/>
                  </a:lnTo>
                  <a:lnTo>
                    <a:pt x="1018" y="245"/>
                  </a:lnTo>
                  <a:lnTo>
                    <a:pt x="1018" y="2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sz="1800"/>
            </a:p>
          </p:txBody>
        </p:sp>
        <p:sp>
          <p:nvSpPr>
            <p:cNvPr id="12" name="Freeform 6"/>
            <p:cNvSpPr>
              <a:spLocks noEditPoints="1"/>
            </p:cNvSpPr>
            <p:nvPr/>
          </p:nvSpPr>
          <p:spPr bwMode="auto">
            <a:xfrm>
              <a:off x="3578225" y="1968500"/>
              <a:ext cx="5038725" cy="1289050"/>
            </a:xfrm>
            <a:custGeom>
              <a:avLst/>
              <a:gdLst>
                <a:gd name="T0" fmla="*/ 80 w 1341"/>
                <a:gd name="T1" fmla="*/ 52 h 342"/>
                <a:gd name="T2" fmla="*/ 29 w 1341"/>
                <a:gd name="T3" fmla="*/ 77 h 342"/>
                <a:gd name="T4" fmla="*/ 212 w 1341"/>
                <a:gd name="T5" fmla="*/ 93 h 342"/>
                <a:gd name="T6" fmla="*/ 174 w 1341"/>
                <a:gd name="T7" fmla="*/ 134 h 342"/>
                <a:gd name="T8" fmla="*/ 272 w 1341"/>
                <a:gd name="T9" fmla="*/ 132 h 342"/>
                <a:gd name="T10" fmla="*/ 276 w 1341"/>
                <a:gd name="T11" fmla="*/ 38 h 342"/>
                <a:gd name="T12" fmla="*/ 327 w 1341"/>
                <a:gd name="T13" fmla="*/ 132 h 342"/>
                <a:gd name="T14" fmla="*/ 398 w 1341"/>
                <a:gd name="T15" fmla="*/ 0 h 342"/>
                <a:gd name="T16" fmla="*/ 402 w 1341"/>
                <a:gd name="T17" fmla="*/ 134 h 342"/>
                <a:gd name="T18" fmla="*/ 448 w 1341"/>
                <a:gd name="T19" fmla="*/ 93 h 342"/>
                <a:gd name="T20" fmla="*/ 448 w 1341"/>
                <a:gd name="T21" fmla="*/ 74 h 342"/>
                <a:gd name="T22" fmla="*/ 642 w 1341"/>
                <a:gd name="T23" fmla="*/ 60 h 342"/>
                <a:gd name="T24" fmla="*/ 642 w 1341"/>
                <a:gd name="T25" fmla="*/ 131 h 342"/>
                <a:gd name="T26" fmla="*/ 570 w 1341"/>
                <a:gd name="T27" fmla="*/ 111 h 342"/>
                <a:gd name="T28" fmla="*/ 530 w 1341"/>
                <a:gd name="T29" fmla="*/ 60 h 342"/>
                <a:gd name="T30" fmla="*/ 558 w 1341"/>
                <a:gd name="T31" fmla="*/ 38 h 342"/>
                <a:gd name="T32" fmla="*/ 738 w 1341"/>
                <a:gd name="T33" fmla="*/ 89 h 342"/>
                <a:gd name="T34" fmla="*/ 787 w 1341"/>
                <a:gd name="T35" fmla="*/ 45 h 342"/>
                <a:gd name="T36" fmla="*/ 736 w 1341"/>
                <a:gd name="T37" fmla="*/ 65 h 342"/>
                <a:gd name="T38" fmla="*/ 848 w 1341"/>
                <a:gd name="T39" fmla="*/ 73 h 342"/>
                <a:gd name="T40" fmla="*/ 876 w 1341"/>
                <a:gd name="T41" fmla="*/ 73 h 342"/>
                <a:gd name="T42" fmla="*/ 833 w 1341"/>
                <a:gd name="T43" fmla="*/ 91 h 342"/>
                <a:gd name="T44" fmla="*/ 965 w 1341"/>
                <a:gd name="T45" fmla="*/ 43 h 342"/>
                <a:gd name="T46" fmla="*/ 964 w 1341"/>
                <a:gd name="T47" fmla="*/ 103 h 342"/>
                <a:gd name="T48" fmla="*/ 1010 w 1341"/>
                <a:gd name="T49" fmla="*/ 132 h 342"/>
                <a:gd name="T50" fmla="*/ 1070 w 1341"/>
                <a:gd name="T51" fmla="*/ 38 h 342"/>
                <a:gd name="T52" fmla="*/ 1010 w 1341"/>
                <a:gd name="T53" fmla="*/ 89 h 342"/>
                <a:gd name="T54" fmla="*/ 1133 w 1341"/>
                <a:gd name="T55" fmla="*/ 73 h 342"/>
                <a:gd name="T56" fmla="*/ 1160 w 1341"/>
                <a:gd name="T57" fmla="*/ 73 h 342"/>
                <a:gd name="T58" fmla="*/ 1117 w 1341"/>
                <a:gd name="T59" fmla="*/ 91 h 342"/>
                <a:gd name="T60" fmla="*/ 1239 w 1341"/>
                <a:gd name="T61" fmla="*/ 39 h 342"/>
                <a:gd name="T62" fmla="*/ 1180 w 1341"/>
                <a:gd name="T63" fmla="*/ 132 h 342"/>
                <a:gd name="T64" fmla="*/ 1246 w 1341"/>
                <a:gd name="T65" fmla="*/ 85 h 342"/>
                <a:gd name="T66" fmla="*/ 1314 w 1341"/>
                <a:gd name="T67" fmla="*/ 132 h 342"/>
                <a:gd name="T68" fmla="*/ 1295 w 1341"/>
                <a:gd name="T69" fmla="*/ 110 h 342"/>
                <a:gd name="T70" fmla="*/ 18 w 1341"/>
                <a:gd name="T71" fmla="*/ 231 h 342"/>
                <a:gd name="T72" fmla="*/ 81 w 1341"/>
                <a:gd name="T73" fmla="*/ 307 h 342"/>
                <a:gd name="T74" fmla="*/ 164 w 1341"/>
                <a:gd name="T75" fmla="*/ 307 h 342"/>
                <a:gd name="T76" fmla="*/ 103 w 1341"/>
                <a:gd name="T77" fmla="*/ 214 h 342"/>
                <a:gd name="T78" fmla="*/ 252 w 1341"/>
                <a:gd name="T79" fmla="*/ 229 h 342"/>
                <a:gd name="T80" fmla="*/ 252 w 1341"/>
                <a:gd name="T81" fmla="*/ 307 h 342"/>
                <a:gd name="T82" fmla="*/ 211 w 1341"/>
                <a:gd name="T83" fmla="*/ 214 h 342"/>
                <a:gd name="T84" fmla="*/ 305 w 1341"/>
                <a:gd name="T85" fmla="*/ 212 h 342"/>
                <a:gd name="T86" fmla="*/ 338 w 1341"/>
                <a:gd name="T87" fmla="*/ 285 h 342"/>
                <a:gd name="T88" fmla="*/ 281 w 1341"/>
                <a:gd name="T89" fmla="*/ 251 h 342"/>
                <a:gd name="T90" fmla="*/ 403 w 1341"/>
                <a:gd name="T91" fmla="*/ 229 h 342"/>
                <a:gd name="T92" fmla="*/ 382 w 1341"/>
                <a:gd name="T93" fmla="*/ 228 h 342"/>
                <a:gd name="T94" fmla="*/ 430 w 1341"/>
                <a:gd name="T95" fmla="*/ 342 h 342"/>
                <a:gd name="T96" fmla="*/ 498 w 1341"/>
                <a:gd name="T97" fmla="*/ 260 h 342"/>
                <a:gd name="T98" fmla="*/ 577 w 1341"/>
                <a:gd name="T99" fmla="*/ 212 h 342"/>
                <a:gd name="T100" fmla="*/ 554 w 1341"/>
                <a:gd name="T101" fmla="*/ 307 h 342"/>
                <a:gd name="T102" fmla="*/ 623 w 1341"/>
                <a:gd name="T103" fmla="*/ 187 h 342"/>
                <a:gd name="T104" fmla="*/ 621 w 1341"/>
                <a:gd name="T105" fmla="*/ 307 h 342"/>
                <a:gd name="T106" fmla="*/ 644 w 1341"/>
                <a:gd name="T107" fmla="*/ 300 h 342"/>
                <a:gd name="T108" fmla="*/ 644 w 1341"/>
                <a:gd name="T109" fmla="*/ 240 h 342"/>
                <a:gd name="T110" fmla="*/ 661 w 1341"/>
                <a:gd name="T111" fmla="*/ 238 h 342"/>
                <a:gd name="T112" fmla="*/ 807 w 1341"/>
                <a:gd name="T113" fmla="*/ 266 h 342"/>
                <a:gd name="T114" fmla="*/ 772 w 1341"/>
                <a:gd name="T115" fmla="*/ 309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341" h="342">
                  <a:moveTo>
                    <a:pt x="29" y="132"/>
                  </a:moveTo>
                  <a:cubicBezTo>
                    <a:pt x="0" y="132"/>
                    <a:pt x="0" y="132"/>
                    <a:pt x="0" y="132"/>
                  </a:cubicBezTo>
                  <a:cubicBezTo>
                    <a:pt x="0" y="0"/>
                    <a:pt x="0" y="0"/>
                    <a:pt x="0" y="0"/>
                  </a:cubicBezTo>
                  <a:cubicBezTo>
                    <a:pt x="29" y="0"/>
                    <a:pt x="29" y="0"/>
                    <a:pt x="29" y="0"/>
                  </a:cubicBezTo>
                  <a:cubicBezTo>
                    <a:pt x="29" y="52"/>
                    <a:pt x="29" y="52"/>
                    <a:pt x="29" y="52"/>
                  </a:cubicBezTo>
                  <a:cubicBezTo>
                    <a:pt x="80" y="52"/>
                    <a:pt x="80" y="52"/>
                    <a:pt x="80" y="52"/>
                  </a:cubicBezTo>
                  <a:cubicBezTo>
                    <a:pt x="80" y="0"/>
                    <a:pt x="80" y="0"/>
                    <a:pt x="80" y="0"/>
                  </a:cubicBezTo>
                  <a:cubicBezTo>
                    <a:pt x="109" y="0"/>
                    <a:pt x="109" y="0"/>
                    <a:pt x="109" y="0"/>
                  </a:cubicBezTo>
                  <a:cubicBezTo>
                    <a:pt x="109" y="132"/>
                    <a:pt x="109" y="132"/>
                    <a:pt x="109" y="132"/>
                  </a:cubicBezTo>
                  <a:cubicBezTo>
                    <a:pt x="80" y="132"/>
                    <a:pt x="80" y="132"/>
                    <a:pt x="80" y="132"/>
                  </a:cubicBezTo>
                  <a:cubicBezTo>
                    <a:pt x="80" y="77"/>
                    <a:pt x="80" y="77"/>
                    <a:pt x="80" y="77"/>
                  </a:cubicBezTo>
                  <a:cubicBezTo>
                    <a:pt x="29" y="77"/>
                    <a:pt x="29" y="77"/>
                    <a:pt x="29" y="77"/>
                  </a:cubicBezTo>
                  <a:lnTo>
                    <a:pt x="29" y="132"/>
                  </a:lnTo>
                  <a:close/>
                  <a:moveTo>
                    <a:pt x="174" y="134"/>
                  </a:moveTo>
                  <a:cubicBezTo>
                    <a:pt x="145" y="134"/>
                    <a:pt x="125" y="116"/>
                    <a:pt x="125" y="85"/>
                  </a:cubicBezTo>
                  <a:cubicBezTo>
                    <a:pt x="125" y="56"/>
                    <a:pt x="144" y="36"/>
                    <a:pt x="170" y="36"/>
                  </a:cubicBezTo>
                  <a:cubicBezTo>
                    <a:pt x="198" y="36"/>
                    <a:pt x="212" y="55"/>
                    <a:pt x="212" y="83"/>
                  </a:cubicBezTo>
                  <a:cubicBezTo>
                    <a:pt x="212" y="93"/>
                    <a:pt x="212" y="93"/>
                    <a:pt x="212" y="93"/>
                  </a:cubicBezTo>
                  <a:cubicBezTo>
                    <a:pt x="152" y="93"/>
                    <a:pt x="152" y="93"/>
                    <a:pt x="152" y="93"/>
                  </a:cubicBezTo>
                  <a:cubicBezTo>
                    <a:pt x="155" y="108"/>
                    <a:pt x="167" y="112"/>
                    <a:pt x="178" y="112"/>
                  </a:cubicBezTo>
                  <a:cubicBezTo>
                    <a:pt x="188" y="112"/>
                    <a:pt x="195" y="110"/>
                    <a:pt x="204" y="104"/>
                  </a:cubicBezTo>
                  <a:cubicBezTo>
                    <a:pt x="205" y="104"/>
                    <a:pt x="205" y="104"/>
                    <a:pt x="205" y="104"/>
                  </a:cubicBezTo>
                  <a:cubicBezTo>
                    <a:pt x="205" y="126"/>
                    <a:pt x="205" y="126"/>
                    <a:pt x="205" y="126"/>
                  </a:cubicBezTo>
                  <a:cubicBezTo>
                    <a:pt x="198" y="131"/>
                    <a:pt x="187" y="134"/>
                    <a:pt x="174" y="134"/>
                  </a:cubicBezTo>
                  <a:close/>
                  <a:moveTo>
                    <a:pt x="152" y="74"/>
                  </a:moveTo>
                  <a:cubicBezTo>
                    <a:pt x="186" y="74"/>
                    <a:pt x="186" y="74"/>
                    <a:pt x="186" y="74"/>
                  </a:cubicBezTo>
                  <a:cubicBezTo>
                    <a:pt x="186" y="64"/>
                    <a:pt x="182" y="58"/>
                    <a:pt x="170" y="58"/>
                  </a:cubicBezTo>
                  <a:cubicBezTo>
                    <a:pt x="162" y="58"/>
                    <a:pt x="155" y="61"/>
                    <a:pt x="152" y="74"/>
                  </a:cubicBezTo>
                  <a:close/>
                  <a:moveTo>
                    <a:pt x="287" y="77"/>
                  </a:moveTo>
                  <a:cubicBezTo>
                    <a:pt x="272" y="132"/>
                    <a:pt x="272" y="132"/>
                    <a:pt x="272" y="132"/>
                  </a:cubicBezTo>
                  <a:cubicBezTo>
                    <a:pt x="247" y="132"/>
                    <a:pt x="247" y="132"/>
                    <a:pt x="247" y="132"/>
                  </a:cubicBezTo>
                  <a:cubicBezTo>
                    <a:pt x="218" y="39"/>
                    <a:pt x="218" y="39"/>
                    <a:pt x="218" y="39"/>
                  </a:cubicBezTo>
                  <a:cubicBezTo>
                    <a:pt x="218" y="38"/>
                    <a:pt x="218" y="38"/>
                    <a:pt x="218" y="38"/>
                  </a:cubicBezTo>
                  <a:cubicBezTo>
                    <a:pt x="246" y="38"/>
                    <a:pt x="246" y="38"/>
                    <a:pt x="246" y="38"/>
                  </a:cubicBezTo>
                  <a:cubicBezTo>
                    <a:pt x="261" y="93"/>
                    <a:pt x="261" y="93"/>
                    <a:pt x="261" y="93"/>
                  </a:cubicBezTo>
                  <a:cubicBezTo>
                    <a:pt x="276" y="38"/>
                    <a:pt x="276" y="38"/>
                    <a:pt x="276" y="38"/>
                  </a:cubicBezTo>
                  <a:cubicBezTo>
                    <a:pt x="298" y="38"/>
                    <a:pt x="298" y="38"/>
                    <a:pt x="298" y="38"/>
                  </a:cubicBezTo>
                  <a:cubicBezTo>
                    <a:pt x="313" y="93"/>
                    <a:pt x="313" y="93"/>
                    <a:pt x="313" y="93"/>
                  </a:cubicBezTo>
                  <a:cubicBezTo>
                    <a:pt x="329" y="38"/>
                    <a:pt x="329" y="38"/>
                    <a:pt x="329" y="38"/>
                  </a:cubicBezTo>
                  <a:cubicBezTo>
                    <a:pt x="355" y="38"/>
                    <a:pt x="355" y="38"/>
                    <a:pt x="355" y="38"/>
                  </a:cubicBezTo>
                  <a:cubicBezTo>
                    <a:pt x="355" y="39"/>
                    <a:pt x="355" y="39"/>
                    <a:pt x="355" y="39"/>
                  </a:cubicBezTo>
                  <a:cubicBezTo>
                    <a:pt x="327" y="132"/>
                    <a:pt x="327" y="132"/>
                    <a:pt x="327" y="132"/>
                  </a:cubicBezTo>
                  <a:cubicBezTo>
                    <a:pt x="302" y="132"/>
                    <a:pt x="302" y="132"/>
                    <a:pt x="302" y="132"/>
                  </a:cubicBezTo>
                  <a:lnTo>
                    <a:pt x="287" y="77"/>
                  </a:lnTo>
                  <a:close/>
                  <a:moveTo>
                    <a:pt x="402" y="134"/>
                  </a:moveTo>
                  <a:cubicBezTo>
                    <a:pt x="379" y="134"/>
                    <a:pt x="370" y="125"/>
                    <a:pt x="370" y="104"/>
                  </a:cubicBezTo>
                  <a:cubicBezTo>
                    <a:pt x="370" y="0"/>
                    <a:pt x="370" y="0"/>
                    <a:pt x="370" y="0"/>
                  </a:cubicBezTo>
                  <a:cubicBezTo>
                    <a:pt x="398" y="0"/>
                    <a:pt x="398" y="0"/>
                    <a:pt x="398" y="0"/>
                  </a:cubicBezTo>
                  <a:cubicBezTo>
                    <a:pt x="398" y="102"/>
                    <a:pt x="398" y="102"/>
                    <a:pt x="398" y="102"/>
                  </a:cubicBezTo>
                  <a:cubicBezTo>
                    <a:pt x="398" y="108"/>
                    <a:pt x="400" y="111"/>
                    <a:pt x="406" y="111"/>
                  </a:cubicBezTo>
                  <a:cubicBezTo>
                    <a:pt x="408" y="111"/>
                    <a:pt x="410" y="110"/>
                    <a:pt x="412" y="109"/>
                  </a:cubicBezTo>
                  <a:cubicBezTo>
                    <a:pt x="413" y="109"/>
                    <a:pt x="413" y="109"/>
                    <a:pt x="413" y="109"/>
                  </a:cubicBezTo>
                  <a:cubicBezTo>
                    <a:pt x="413" y="132"/>
                    <a:pt x="413" y="132"/>
                    <a:pt x="413" y="132"/>
                  </a:cubicBezTo>
                  <a:cubicBezTo>
                    <a:pt x="410" y="133"/>
                    <a:pt x="406" y="134"/>
                    <a:pt x="402" y="134"/>
                  </a:cubicBezTo>
                  <a:close/>
                  <a:moveTo>
                    <a:pt x="469" y="134"/>
                  </a:moveTo>
                  <a:cubicBezTo>
                    <a:pt x="440" y="134"/>
                    <a:pt x="420" y="116"/>
                    <a:pt x="420" y="85"/>
                  </a:cubicBezTo>
                  <a:cubicBezTo>
                    <a:pt x="420" y="56"/>
                    <a:pt x="440" y="36"/>
                    <a:pt x="465" y="36"/>
                  </a:cubicBezTo>
                  <a:cubicBezTo>
                    <a:pt x="494" y="36"/>
                    <a:pt x="507" y="55"/>
                    <a:pt x="507" y="83"/>
                  </a:cubicBezTo>
                  <a:cubicBezTo>
                    <a:pt x="507" y="93"/>
                    <a:pt x="507" y="93"/>
                    <a:pt x="507" y="93"/>
                  </a:cubicBezTo>
                  <a:cubicBezTo>
                    <a:pt x="448" y="93"/>
                    <a:pt x="448" y="93"/>
                    <a:pt x="448" y="93"/>
                  </a:cubicBezTo>
                  <a:cubicBezTo>
                    <a:pt x="451" y="108"/>
                    <a:pt x="462" y="112"/>
                    <a:pt x="474" y="112"/>
                  </a:cubicBezTo>
                  <a:cubicBezTo>
                    <a:pt x="484" y="112"/>
                    <a:pt x="491" y="110"/>
                    <a:pt x="500" y="104"/>
                  </a:cubicBezTo>
                  <a:cubicBezTo>
                    <a:pt x="501" y="104"/>
                    <a:pt x="501" y="104"/>
                    <a:pt x="501" y="104"/>
                  </a:cubicBezTo>
                  <a:cubicBezTo>
                    <a:pt x="501" y="126"/>
                    <a:pt x="501" y="126"/>
                    <a:pt x="501" y="126"/>
                  </a:cubicBezTo>
                  <a:cubicBezTo>
                    <a:pt x="493" y="131"/>
                    <a:pt x="482" y="134"/>
                    <a:pt x="469" y="134"/>
                  </a:cubicBezTo>
                  <a:close/>
                  <a:moveTo>
                    <a:pt x="448" y="74"/>
                  </a:moveTo>
                  <a:cubicBezTo>
                    <a:pt x="482" y="74"/>
                    <a:pt x="482" y="74"/>
                    <a:pt x="482" y="74"/>
                  </a:cubicBezTo>
                  <a:cubicBezTo>
                    <a:pt x="481" y="64"/>
                    <a:pt x="477" y="58"/>
                    <a:pt x="466" y="58"/>
                  </a:cubicBezTo>
                  <a:cubicBezTo>
                    <a:pt x="457" y="58"/>
                    <a:pt x="450" y="61"/>
                    <a:pt x="448" y="74"/>
                  </a:cubicBezTo>
                  <a:close/>
                  <a:moveTo>
                    <a:pt x="622" y="38"/>
                  </a:moveTo>
                  <a:cubicBezTo>
                    <a:pt x="642" y="38"/>
                    <a:pt x="642" y="38"/>
                    <a:pt x="642" y="38"/>
                  </a:cubicBezTo>
                  <a:cubicBezTo>
                    <a:pt x="642" y="60"/>
                    <a:pt x="642" y="60"/>
                    <a:pt x="642" y="60"/>
                  </a:cubicBezTo>
                  <a:cubicBezTo>
                    <a:pt x="622" y="60"/>
                    <a:pt x="622" y="60"/>
                    <a:pt x="622" y="60"/>
                  </a:cubicBezTo>
                  <a:cubicBezTo>
                    <a:pt x="622" y="99"/>
                    <a:pt x="622" y="99"/>
                    <a:pt x="622" y="99"/>
                  </a:cubicBezTo>
                  <a:cubicBezTo>
                    <a:pt x="622" y="107"/>
                    <a:pt x="625" y="111"/>
                    <a:pt x="633" y="111"/>
                  </a:cubicBezTo>
                  <a:cubicBezTo>
                    <a:pt x="636" y="111"/>
                    <a:pt x="639" y="110"/>
                    <a:pt x="642" y="109"/>
                  </a:cubicBezTo>
                  <a:cubicBezTo>
                    <a:pt x="642" y="109"/>
                    <a:pt x="642" y="109"/>
                    <a:pt x="642" y="109"/>
                  </a:cubicBezTo>
                  <a:cubicBezTo>
                    <a:pt x="642" y="131"/>
                    <a:pt x="642" y="131"/>
                    <a:pt x="642" y="131"/>
                  </a:cubicBezTo>
                  <a:cubicBezTo>
                    <a:pt x="639" y="132"/>
                    <a:pt x="633" y="134"/>
                    <a:pt x="625" y="134"/>
                  </a:cubicBezTo>
                  <a:cubicBezTo>
                    <a:pt x="603" y="134"/>
                    <a:pt x="594" y="124"/>
                    <a:pt x="594" y="100"/>
                  </a:cubicBezTo>
                  <a:cubicBezTo>
                    <a:pt x="594" y="60"/>
                    <a:pt x="594" y="60"/>
                    <a:pt x="594" y="60"/>
                  </a:cubicBezTo>
                  <a:cubicBezTo>
                    <a:pt x="558" y="60"/>
                    <a:pt x="558" y="60"/>
                    <a:pt x="558" y="60"/>
                  </a:cubicBezTo>
                  <a:cubicBezTo>
                    <a:pt x="558" y="99"/>
                    <a:pt x="558" y="99"/>
                    <a:pt x="558" y="99"/>
                  </a:cubicBezTo>
                  <a:cubicBezTo>
                    <a:pt x="558" y="107"/>
                    <a:pt x="561" y="111"/>
                    <a:pt x="570" y="111"/>
                  </a:cubicBezTo>
                  <a:cubicBezTo>
                    <a:pt x="572" y="111"/>
                    <a:pt x="575" y="110"/>
                    <a:pt x="578" y="109"/>
                  </a:cubicBezTo>
                  <a:cubicBezTo>
                    <a:pt x="579" y="109"/>
                    <a:pt x="579" y="109"/>
                    <a:pt x="579" y="109"/>
                  </a:cubicBezTo>
                  <a:cubicBezTo>
                    <a:pt x="579" y="131"/>
                    <a:pt x="579" y="131"/>
                    <a:pt x="579" y="131"/>
                  </a:cubicBezTo>
                  <a:cubicBezTo>
                    <a:pt x="575" y="132"/>
                    <a:pt x="570" y="134"/>
                    <a:pt x="562" y="134"/>
                  </a:cubicBezTo>
                  <a:cubicBezTo>
                    <a:pt x="539" y="134"/>
                    <a:pt x="530" y="124"/>
                    <a:pt x="530" y="100"/>
                  </a:cubicBezTo>
                  <a:cubicBezTo>
                    <a:pt x="530" y="60"/>
                    <a:pt x="530" y="60"/>
                    <a:pt x="530" y="60"/>
                  </a:cubicBezTo>
                  <a:cubicBezTo>
                    <a:pt x="516" y="60"/>
                    <a:pt x="516" y="60"/>
                    <a:pt x="516" y="60"/>
                  </a:cubicBezTo>
                  <a:cubicBezTo>
                    <a:pt x="516" y="38"/>
                    <a:pt x="516" y="38"/>
                    <a:pt x="516" y="38"/>
                  </a:cubicBezTo>
                  <a:cubicBezTo>
                    <a:pt x="530" y="38"/>
                    <a:pt x="530" y="38"/>
                    <a:pt x="530" y="38"/>
                  </a:cubicBezTo>
                  <a:cubicBezTo>
                    <a:pt x="530" y="12"/>
                    <a:pt x="530" y="12"/>
                    <a:pt x="530" y="12"/>
                  </a:cubicBezTo>
                  <a:cubicBezTo>
                    <a:pt x="558" y="12"/>
                    <a:pt x="558" y="12"/>
                    <a:pt x="558" y="12"/>
                  </a:cubicBezTo>
                  <a:cubicBezTo>
                    <a:pt x="558" y="38"/>
                    <a:pt x="558" y="38"/>
                    <a:pt x="558" y="38"/>
                  </a:cubicBezTo>
                  <a:cubicBezTo>
                    <a:pt x="594" y="38"/>
                    <a:pt x="594" y="38"/>
                    <a:pt x="594" y="38"/>
                  </a:cubicBezTo>
                  <a:cubicBezTo>
                    <a:pt x="594" y="12"/>
                    <a:pt x="594" y="12"/>
                    <a:pt x="594" y="12"/>
                  </a:cubicBezTo>
                  <a:cubicBezTo>
                    <a:pt x="622" y="12"/>
                    <a:pt x="622" y="12"/>
                    <a:pt x="622" y="12"/>
                  </a:cubicBezTo>
                  <a:cubicBezTo>
                    <a:pt x="622" y="38"/>
                    <a:pt x="622" y="38"/>
                    <a:pt x="622" y="38"/>
                  </a:cubicBezTo>
                  <a:close/>
                  <a:moveTo>
                    <a:pt x="787" y="45"/>
                  </a:moveTo>
                  <a:cubicBezTo>
                    <a:pt x="787" y="73"/>
                    <a:pt x="768" y="89"/>
                    <a:pt x="738" y="89"/>
                  </a:cubicBezTo>
                  <a:cubicBezTo>
                    <a:pt x="718" y="89"/>
                    <a:pt x="718" y="89"/>
                    <a:pt x="718" y="89"/>
                  </a:cubicBezTo>
                  <a:cubicBezTo>
                    <a:pt x="718" y="132"/>
                    <a:pt x="718" y="132"/>
                    <a:pt x="718" y="132"/>
                  </a:cubicBezTo>
                  <a:cubicBezTo>
                    <a:pt x="689" y="132"/>
                    <a:pt x="689" y="132"/>
                    <a:pt x="689" y="132"/>
                  </a:cubicBezTo>
                  <a:cubicBezTo>
                    <a:pt x="689" y="0"/>
                    <a:pt x="689" y="0"/>
                    <a:pt x="689" y="0"/>
                  </a:cubicBezTo>
                  <a:cubicBezTo>
                    <a:pt x="738" y="0"/>
                    <a:pt x="738" y="0"/>
                    <a:pt x="738" y="0"/>
                  </a:cubicBezTo>
                  <a:cubicBezTo>
                    <a:pt x="768" y="0"/>
                    <a:pt x="787" y="16"/>
                    <a:pt x="787" y="45"/>
                  </a:cubicBezTo>
                  <a:close/>
                  <a:moveTo>
                    <a:pt x="736" y="65"/>
                  </a:moveTo>
                  <a:cubicBezTo>
                    <a:pt x="751" y="65"/>
                    <a:pt x="758" y="57"/>
                    <a:pt x="758" y="45"/>
                  </a:cubicBezTo>
                  <a:cubicBezTo>
                    <a:pt x="758" y="33"/>
                    <a:pt x="751" y="24"/>
                    <a:pt x="736" y="24"/>
                  </a:cubicBezTo>
                  <a:cubicBezTo>
                    <a:pt x="718" y="24"/>
                    <a:pt x="718" y="24"/>
                    <a:pt x="718" y="24"/>
                  </a:cubicBezTo>
                  <a:cubicBezTo>
                    <a:pt x="718" y="65"/>
                    <a:pt x="718" y="65"/>
                    <a:pt x="718" y="65"/>
                  </a:cubicBezTo>
                  <a:lnTo>
                    <a:pt x="736" y="65"/>
                  </a:lnTo>
                  <a:close/>
                  <a:moveTo>
                    <a:pt x="849" y="123"/>
                  </a:moveTo>
                  <a:cubicBezTo>
                    <a:pt x="843" y="130"/>
                    <a:pt x="834" y="134"/>
                    <a:pt x="824" y="134"/>
                  </a:cubicBezTo>
                  <a:cubicBezTo>
                    <a:pt x="806" y="134"/>
                    <a:pt x="791" y="122"/>
                    <a:pt x="791" y="103"/>
                  </a:cubicBezTo>
                  <a:cubicBezTo>
                    <a:pt x="791" y="84"/>
                    <a:pt x="806" y="72"/>
                    <a:pt x="827" y="72"/>
                  </a:cubicBezTo>
                  <a:cubicBezTo>
                    <a:pt x="834" y="72"/>
                    <a:pt x="841" y="73"/>
                    <a:pt x="848" y="75"/>
                  </a:cubicBezTo>
                  <a:cubicBezTo>
                    <a:pt x="848" y="73"/>
                    <a:pt x="848" y="73"/>
                    <a:pt x="848" y="73"/>
                  </a:cubicBezTo>
                  <a:cubicBezTo>
                    <a:pt x="848" y="63"/>
                    <a:pt x="842" y="59"/>
                    <a:pt x="827" y="59"/>
                  </a:cubicBezTo>
                  <a:cubicBezTo>
                    <a:pt x="818" y="59"/>
                    <a:pt x="809" y="62"/>
                    <a:pt x="801" y="66"/>
                  </a:cubicBezTo>
                  <a:cubicBezTo>
                    <a:pt x="800" y="66"/>
                    <a:pt x="800" y="66"/>
                    <a:pt x="800" y="66"/>
                  </a:cubicBezTo>
                  <a:cubicBezTo>
                    <a:pt x="800" y="44"/>
                    <a:pt x="800" y="44"/>
                    <a:pt x="800" y="44"/>
                  </a:cubicBezTo>
                  <a:cubicBezTo>
                    <a:pt x="807" y="40"/>
                    <a:pt x="820" y="36"/>
                    <a:pt x="832" y="36"/>
                  </a:cubicBezTo>
                  <a:cubicBezTo>
                    <a:pt x="860" y="36"/>
                    <a:pt x="876" y="49"/>
                    <a:pt x="876" y="73"/>
                  </a:cubicBezTo>
                  <a:cubicBezTo>
                    <a:pt x="876" y="132"/>
                    <a:pt x="876" y="132"/>
                    <a:pt x="876" y="132"/>
                  </a:cubicBezTo>
                  <a:cubicBezTo>
                    <a:pt x="849" y="132"/>
                    <a:pt x="849" y="132"/>
                    <a:pt x="849" y="132"/>
                  </a:cubicBezTo>
                  <a:cubicBezTo>
                    <a:pt x="849" y="123"/>
                    <a:pt x="849" y="123"/>
                    <a:pt x="849" y="123"/>
                  </a:cubicBezTo>
                  <a:close/>
                  <a:moveTo>
                    <a:pt x="848" y="102"/>
                  </a:moveTo>
                  <a:cubicBezTo>
                    <a:pt x="848" y="94"/>
                    <a:pt x="848" y="94"/>
                    <a:pt x="848" y="94"/>
                  </a:cubicBezTo>
                  <a:cubicBezTo>
                    <a:pt x="844" y="92"/>
                    <a:pt x="838" y="91"/>
                    <a:pt x="833" y="91"/>
                  </a:cubicBezTo>
                  <a:cubicBezTo>
                    <a:pt x="823" y="91"/>
                    <a:pt x="818" y="95"/>
                    <a:pt x="818" y="102"/>
                  </a:cubicBezTo>
                  <a:cubicBezTo>
                    <a:pt x="818" y="110"/>
                    <a:pt x="823" y="113"/>
                    <a:pt x="832" y="113"/>
                  </a:cubicBezTo>
                  <a:cubicBezTo>
                    <a:pt x="839" y="113"/>
                    <a:pt x="845" y="109"/>
                    <a:pt x="848" y="102"/>
                  </a:cubicBezTo>
                  <a:close/>
                  <a:moveTo>
                    <a:pt x="890" y="85"/>
                  </a:moveTo>
                  <a:cubicBezTo>
                    <a:pt x="890" y="55"/>
                    <a:pt x="911" y="36"/>
                    <a:pt x="939" y="36"/>
                  </a:cubicBezTo>
                  <a:cubicBezTo>
                    <a:pt x="949" y="36"/>
                    <a:pt x="958" y="38"/>
                    <a:pt x="965" y="43"/>
                  </a:cubicBezTo>
                  <a:cubicBezTo>
                    <a:pt x="965" y="67"/>
                    <a:pt x="965" y="67"/>
                    <a:pt x="965" y="67"/>
                  </a:cubicBezTo>
                  <a:cubicBezTo>
                    <a:pt x="964" y="67"/>
                    <a:pt x="964" y="67"/>
                    <a:pt x="964" y="67"/>
                  </a:cubicBezTo>
                  <a:cubicBezTo>
                    <a:pt x="958" y="62"/>
                    <a:pt x="951" y="60"/>
                    <a:pt x="943" y="60"/>
                  </a:cubicBezTo>
                  <a:cubicBezTo>
                    <a:pt x="929" y="60"/>
                    <a:pt x="918" y="69"/>
                    <a:pt x="918" y="85"/>
                  </a:cubicBezTo>
                  <a:cubicBezTo>
                    <a:pt x="918" y="101"/>
                    <a:pt x="929" y="110"/>
                    <a:pt x="943" y="110"/>
                  </a:cubicBezTo>
                  <a:cubicBezTo>
                    <a:pt x="951" y="110"/>
                    <a:pt x="958" y="108"/>
                    <a:pt x="964" y="103"/>
                  </a:cubicBezTo>
                  <a:cubicBezTo>
                    <a:pt x="965" y="103"/>
                    <a:pt x="965" y="103"/>
                    <a:pt x="965" y="103"/>
                  </a:cubicBezTo>
                  <a:cubicBezTo>
                    <a:pt x="965" y="127"/>
                    <a:pt x="965" y="127"/>
                    <a:pt x="965" y="127"/>
                  </a:cubicBezTo>
                  <a:cubicBezTo>
                    <a:pt x="958" y="132"/>
                    <a:pt x="949" y="134"/>
                    <a:pt x="939" y="134"/>
                  </a:cubicBezTo>
                  <a:cubicBezTo>
                    <a:pt x="911" y="134"/>
                    <a:pt x="890" y="115"/>
                    <a:pt x="890" y="85"/>
                  </a:cubicBezTo>
                  <a:close/>
                  <a:moveTo>
                    <a:pt x="1010" y="89"/>
                  </a:moveTo>
                  <a:cubicBezTo>
                    <a:pt x="1010" y="132"/>
                    <a:pt x="1010" y="132"/>
                    <a:pt x="1010" y="132"/>
                  </a:cubicBezTo>
                  <a:cubicBezTo>
                    <a:pt x="983" y="132"/>
                    <a:pt x="983" y="132"/>
                    <a:pt x="983" y="132"/>
                  </a:cubicBezTo>
                  <a:cubicBezTo>
                    <a:pt x="983" y="0"/>
                    <a:pt x="983" y="0"/>
                    <a:pt x="983" y="0"/>
                  </a:cubicBezTo>
                  <a:cubicBezTo>
                    <a:pt x="1010" y="0"/>
                    <a:pt x="1010" y="0"/>
                    <a:pt x="1010" y="0"/>
                  </a:cubicBezTo>
                  <a:cubicBezTo>
                    <a:pt x="1010" y="75"/>
                    <a:pt x="1010" y="75"/>
                    <a:pt x="1010" y="75"/>
                  </a:cubicBezTo>
                  <a:cubicBezTo>
                    <a:pt x="1039" y="38"/>
                    <a:pt x="1039" y="38"/>
                    <a:pt x="1039" y="38"/>
                  </a:cubicBezTo>
                  <a:cubicBezTo>
                    <a:pt x="1070" y="38"/>
                    <a:pt x="1070" y="38"/>
                    <a:pt x="1070" y="38"/>
                  </a:cubicBezTo>
                  <a:cubicBezTo>
                    <a:pt x="1070" y="39"/>
                    <a:pt x="1070" y="39"/>
                    <a:pt x="1070" y="39"/>
                  </a:cubicBezTo>
                  <a:cubicBezTo>
                    <a:pt x="1036" y="82"/>
                    <a:pt x="1036" y="82"/>
                    <a:pt x="1036" y="82"/>
                  </a:cubicBezTo>
                  <a:cubicBezTo>
                    <a:pt x="1070" y="131"/>
                    <a:pt x="1070" y="131"/>
                    <a:pt x="1070" y="131"/>
                  </a:cubicBezTo>
                  <a:cubicBezTo>
                    <a:pt x="1070" y="132"/>
                    <a:pt x="1070" y="132"/>
                    <a:pt x="1070" y="132"/>
                  </a:cubicBezTo>
                  <a:cubicBezTo>
                    <a:pt x="1038" y="132"/>
                    <a:pt x="1038" y="132"/>
                    <a:pt x="1038" y="132"/>
                  </a:cubicBezTo>
                  <a:lnTo>
                    <a:pt x="1010" y="89"/>
                  </a:lnTo>
                  <a:close/>
                  <a:moveTo>
                    <a:pt x="1133" y="123"/>
                  </a:moveTo>
                  <a:cubicBezTo>
                    <a:pt x="1127" y="130"/>
                    <a:pt x="1118" y="134"/>
                    <a:pt x="1108" y="134"/>
                  </a:cubicBezTo>
                  <a:cubicBezTo>
                    <a:pt x="1090" y="134"/>
                    <a:pt x="1075" y="122"/>
                    <a:pt x="1075" y="103"/>
                  </a:cubicBezTo>
                  <a:cubicBezTo>
                    <a:pt x="1075" y="84"/>
                    <a:pt x="1090" y="72"/>
                    <a:pt x="1112" y="72"/>
                  </a:cubicBezTo>
                  <a:cubicBezTo>
                    <a:pt x="1118" y="72"/>
                    <a:pt x="1125" y="73"/>
                    <a:pt x="1133" y="75"/>
                  </a:cubicBezTo>
                  <a:cubicBezTo>
                    <a:pt x="1133" y="73"/>
                    <a:pt x="1133" y="73"/>
                    <a:pt x="1133" y="73"/>
                  </a:cubicBezTo>
                  <a:cubicBezTo>
                    <a:pt x="1133" y="63"/>
                    <a:pt x="1127" y="59"/>
                    <a:pt x="1112" y="59"/>
                  </a:cubicBezTo>
                  <a:cubicBezTo>
                    <a:pt x="1102" y="59"/>
                    <a:pt x="1093" y="62"/>
                    <a:pt x="1086" y="66"/>
                  </a:cubicBezTo>
                  <a:cubicBezTo>
                    <a:pt x="1084" y="66"/>
                    <a:pt x="1084" y="66"/>
                    <a:pt x="1084" y="66"/>
                  </a:cubicBezTo>
                  <a:cubicBezTo>
                    <a:pt x="1084" y="44"/>
                    <a:pt x="1084" y="44"/>
                    <a:pt x="1084" y="44"/>
                  </a:cubicBezTo>
                  <a:cubicBezTo>
                    <a:pt x="1092" y="40"/>
                    <a:pt x="1104" y="36"/>
                    <a:pt x="1117" y="36"/>
                  </a:cubicBezTo>
                  <a:cubicBezTo>
                    <a:pt x="1145" y="36"/>
                    <a:pt x="1160" y="49"/>
                    <a:pt x="1160" y="73"/>
                  </a:cubicBezTo>
                  <a:cubicBezTo>
                    <a:pt x="1160" y="132"/>
                    <a:pt x="1160" y="132"/>
                    <a:pt x="1160" y="132"/>
                  </a:cubicBezTo>
                  <a:cubicBezTo>
                    <a:pt x="1133" y="132"/>
                    <a:pt x="1133" y="132"/>
                    <a:pt x="1133" y="132"/>
                  </a:cubicBezTo>
                  <a:cubicBezTo>
                    <a:pt x="1133" y="123"/>
                    <a:pt x="1133" y="123"/>
                    <a:pt x="1133" y="123"/>
                  </a:cubicBezTo>
                  <a:close/>
                  <a:moveTo>
                    <a:pt x="1133" y="102"/>
                  </a:moveTo>
                  <a:cubicBezTo>
                    <a:pt x="1133" y="94"/>
                    <a:pt x="1133" y="94"/>
                    <a:pt x="1133" y="94"/>
                  </a:cubicBezTo>
                  <a:cubicBezTo>
                    <a:pt x="1128" y="92"/>
                    <a:pt x="1123" y="91"/>
                    <a:pt x="1117" y="91"/>
                  </a:cubicBezTo>
                  <a:cubicBezTo>
                    <a:pt x="1108" y="91"/>
                    <a:pt x="1103" y="95"/>
                    <a:pt x="1103" y="102"/>
                  </a:cubicBezTo>
                  <a:cubicBezTo>
                    <a:pt x="1103" y="110"/>
                    <a:pt x="1108" y="113"/>
                    <a:pt x="1116" y="113"/>
                  </a:cubicBezTo>
                  <a:cubicBezTo>
                    <a:pt x="1124" y="113"/>
                    <a:pt x="1130" y="109"/>
                    <a:pt x="1133" y="102"/>
                  </a:cubicBezTo>
                  <a:close/>
                  <a:moveTo>
                    <a:pt x="1207" y="53"/>
                  </a:moveTo>
                  <a:cubicBezTo>
                    <a:pt x="1212" y="43"/>
                    <a:pt x="1220" y="37"/>
                    <a:pt x="1230" y="37"/>
                  </a:cubicBezTo>
                  <a:cubicBezTo>
                    <a:pt x="1234" y="37"/>
                    <a:pt x="1238" y="38"/>
                    <a:pt x="1239" y="39"/>
                  </a:cubicBezTo>
                  <a:cubicBezTo>
                    <a:pt x="1239" y="65"/>
                    <a:pt x="1239" y="65"/>
                    <a:pt x="1239" y="65"/>
                  </a:cubicBezTo>
                  <a:cubicBezTo>
                    <a:pt x="1238" y="65"/>
                    <a:pt x="1238" y="65"/>
                    <a:pt x="1238" y="65"/>
                  </a:cubicBezTo>
                  <a:cubicBezTo>
                    <a:pt x="1235" y="64"/>
                    <a:pt x="1231" y="63"/>
                    <a:pt x="1226" y="63"/>
                  </a:cubicBezTo>
                  <a:cubicBezTo>
                    <a:pt x="1217" y="63"/>
                    <a:pt x="1210" y="68"/>
                    <a:pt x="1208" y="78"/>
                  </a:cubicBezTo>
                  <a:cubicBezTo>
                    <a:pt x="1208" y="132"/>
                    <a:pt x="1208" y="132"/>
                    <a:pt x="1208" y="132"/>
                  </a:cubicBezTo>
                  <a:cubicBezTo>
                    <a:pt x="1180" y="132"/>
                    <a:pt x="1180" y="132"/>
                    <a:pt x="1180" y="132"/>
                  </a:cubicBezTo>
                  <a:cubicBezTo>
                    <a:pt x="1180" y="38"/>
                    <a:pt x="1180" y="38"/>
                    <a:pt x="1180" y="38"/>
                  </a:cubicBezTo>
                  <a:cubicBezTo>
                    <a:pt x="1207" y="38"/>
                    <a:pt x="1207" y="38"/>
                    <a:pt x="1207" y="38"/>
                  </a:cubicBezTo>
                  <a:cubicBezTo>
                    <a:pt x="1207" y="53"/>
                    <a:pt x="1207" y="53"/>
                    <a:pt x="1207" y="53"/>
                  </a:cubicBezTo>
                  <a:close/>
                  <a:moveTo>
                    <a:pt x="1314" y="122"/>
                  </a:moveTo>
                  <a:cubicBezTo>
                    <a:pt x="1308" y="130"/>
                    <a:pt x="1298" y="134"/>
                    <a:pt x="1286" y="134"/>
                  </a:cubicBezTo>
                  <a:cubicBezTo>
                    <a:pt x="1262" y="134"/>
                    <a:pt x="1246" y="112"/>
                    <a:pt x="1246" y="85"/>
                  </a:cubicBezTo>
                  <a:cubicBezTo>
                    <a:pt x="1246" y="58"/>
                    <a:pt x="1262" y="36"/>
                    <a:pt x="1286" y="36"/>
                  </a:cubicBezTo>
                  <a:cubicBezTo>
                    <a:pt x="1298" y="36"/>
                    <a:pt x="1307" y="40"/>
                    <a:pt x="1313" y="47"/>
                  </a:cubicBezTo>
                  <a:cubicBezTo>
                    <a:pt x="1313" y="0"/>
                    <a:pt x="1313" y="0"/>
                    <a:pt x="1313" y="0"/>
                  </a:cubicBezTo>
                  <a:cubicBezTo>
                    <a:pt x="1341" y="0"/>
                    <a:pt x="1341" y="0"/>
                    <a:pt x="1341" y="0"/>
                  </a:cubicBezTo>
                  <a:cubicBezTo>
                    <a:pt x="1341" y="132"/>
                    <a:pt x="1341" y="132"/>
                    <a:pt x="1341" y="132"/>
                  </a:cubicBezTo>
                  <a:cubicBezTo>
                    <a:pt x="1314" y="132"/>
                    <a:pt x="1314" y="132"/>
                    <a:pt x="1314" y="132"/>
                  </a:cubicBezTo>
                  <a:cubicBezTo>
                    <a:pt x="1314" y="122"/>
                    <a:pt x="1314" y="122"/>
                    <a:pt x="1314" y="122"/>
                  </a:cubicBezTo>
                  <a:close/>
                  <a:moveTo>
                    <a:pt x="1313" y="100"/>
                  </a:moveTo>
                  <a:cubicBezTo>
                    <a:pt x="1313" y="70"/>
                    <a:pt x="1313" y="70"/>
                    <a:pt x="1313" y="70"/>
                  </a:cubicBezTo>
                  <a:cubicBezTo>
                    <a:pt x="1308" y="63"/>
                    <a:pt x="1302" y="60"/>
                    <a:pt x="1295" y="60"/>
                  </a:cubicBezTo>
                  <a:cubicBezTo>
                    <a:pt x="1283" y="60"/>
                    <a:pt x="1275" y="69"/>
                    <a:pt x="1275" y="85"/>
                  </a:cubicBezTo>
                  <a:cubicBezTo>
                    <a:pt x="1275" y="101"/>
                    <a:pt x="1283" y="110"/>
                    <a:pt x="1295" y="110"/>
                  </a:cubicBezTo>
                  <a:cubicBezTo>
                    <a:pt x="1302" y="110"/>
                    <a:pt x="1308" y="107"/>
                    <a:pt x="1313" y="100"/>
                  </a:cubicBezTo>
                  <a:close/>
                  <a:moveTo>
                    <a:pt x="0" y="175"/>
                  </a:moveTo>
                  <a:cubicBezTo>
                    <a:pt x="81" y="175"/>
                    <a:pt x="81" y="175"/>
                    <a:pt x="81" y="175"/>
                  </a:cubicBezTo>
                  <a:cubicBezTo>
                    <a:pt x="81" y="191"/>
                    <a:pt x="81" y="191"/>
                    <a:pt x="81" y="191"/>
                  </a:cubicBezTo>
                  <a:cubicBezTo>
                    <a:pt x="18" y="191"/>
                    <a:pt x="18" y="191"/>
                    <a:pt x="18" y="191"/>
                  </a:cubicBezTo>
                  <a:cubicBezTo>
                    <a:pt x="18" y="231"/>
                    <a:pt x="18" y="231"/>
                    <a:pt x="18" y="231"/>
                  </a:cubicBezTo>
                  <a:cubicBezTo>
                    <a:pt x="75" y="231"/>
                    <a:pt x="75" y="231"/>
                    <a:pt x="75" y="231"/>
                  </a:cubicBezTo>
                  <a:cubicBezTo>
                    <a:pt x="75" y="247"/>
                    <a:pt x="75" y="247"/>
                    <a:pt x="75" y="247"/>
                  </a:cubicBezTo>
                  <a:cubicBezTo>
                    <a:pt x="18" y="247"/>
                    <a:pt x="18" y="247"/>
                    <a:pt x="18" y="247"/>
                  </a:cubicBezTo>
                  <a:cubicBezTo>
                    <a:pt x="18" y="291"/>
                    <a:pt x="18" y="291"/>
                    <a:pt x="18" y="291"/>
                  </a:cubicBezTo>
                  <a:cubicBezTo>
                    <a:pt x="81" y="291"/>
                    <a:pt x="81" y="291"/>
                    <a:pt x="81" y="291"/>
                  </a:cubicBezTo>
                  <a:cubicBezTo>
                    <a:pt x="81" y="307"/>
                    <a:pt x="81" y="307"/>
                    <a:pt x="81" y="307"/>
                  </a:cubicBezTo>
                  <a:cubicBezTo>
                    <a:pt x="0" y="307"/>
                    <a:pt x="0" y="307"/>
                    <a:pt x="0" y="307"/>
                  </a:cubicBezTo>
                  <a:lnTo>
                    <a:pt x="0" y="175"/>
                  </a:lnTo>
                  <a:close/>
                  <a:moveTo>
                    <a:pt x="149" y="212"/>
                  </a:moveTo>
                  <a:cubicBezTo>
                    <a:pt x="169" y="212"/>
                    <a:pt x="181" y="226"/>
                    <a:pt x="181" y="248"/>
                  </a:cubicBezTo>
                  <a:cubicBezTo>
                    <a:pt x="181" y="307"/>
                    <a:pt x="181" y="307"/>
                    <a:pt x="181" y="307"/>
                  </a:cubicBezTo>
                  <a:cubicBezTo>
                    <a:pt x="164" y="307"/>
                    <a:pt x="164" y="307"/>
                    <a:pt x="164" y="307"/>
                  </a:cubicBezTo>
                  <a:cubicBezTo>
                    <a:pt x="164" y="249"/>
                    <a:pt x="164" y="249"/>
                    <a:pt x="164" y="249"/>
                  </a:cubicBezTo>
                  <a:cubicBezTo>
                    <a:pt x="164" y="237"/>
                    <a:pt x="157" y="228"/>
                    <a:pt x="144" y="228"/>
                  </a:cubicBezTo>
                  <a:cubicBezTo>
                    <a:pt x="133" y="228"/>
                    <a:pt x="124" y="235"/>
                    <a:pt x="121" y="245"/>
                  </a:cubicBezTo>
                  <a:cubicBezTo>
                    <a:pt x="121" y="307"/>
                    <a:pt x="121" y="307"/>
                    <a:pt x="121" y="307"/>
                  </a:cubicBezTo>
                  <a:cubicBezTo>
                    <a:pt x="103" y="307"/>
                    <a:pt x="103" y="307"/>
                    <a:pt x="103" y="307"/>
                  </a:cubicBezTo>
                  <a:cubicBezTo>
                    <a:pt x="103" y="214"/>
                    <a:pt x="103" y="214"/>
                    <a:pt x="103" y="214"/>
                  </a:cubicBezTo>
                  <a:cubicBezTo>
                    <a:pt x="121" y="214"/>
                    <a:pt x="121" y="214"/>
                    <a:pt x="121" y="214"/>
                  </a:cubicBezTo>
                  <a:cubicBezTo>
                    <a:pt x="121" y="227"/>
                    <a:pt x="121" y="227"/>
                    <a:pt x="121" y="227"/>
                  </a:cubicBezTo>
                  <a:cubicBezTo>
                    <a:pt x="126" y="219"/>
                    <a:pt x="136" y="212"/>
                    <a:pt x="149" y="212"/>
                  </a:cubicBezTo>
                  <a:close/>
                  <a:moveTo>
                    <a:pt x="228" y="214"/>
                  </a:moveTo>
                  <a:cubicBezTo>
                    <a:pt x="252" y="214"/>
                    <a:pt x="252" y="214"/>
                    <a:pt x="252" y="214"/>
                  </a:cubicBezTo>
                  <a:cubicBezTo>
                    <a:pt x="252" y="229"/>
                    <a:pt x="252" y="229"/>
                    <a:pt x="252" y="229"/>
                  </a:cubicBezTo>
                  <a:cubicBezTo>
                    <a:pt x="228" y="229"/>
                    <a:pt x="228" y="229"/>
                    <a:pt x="228" y="229"/>
                  </a:cubicBezTo>
                  <a:cubicBezTo>
                    <a:pt x="228" y="279"/>
                    <a:pt x="228" y="279"/>
                    <a:pt x="228" y="279"/>
                  </a:cubicBezTo>
                  <a:cubicBezTo>
                    <a:pt x="228" y="289"/>
                    <a:pt x="234" y="293"/>
                    <a:pt x="243" y="293"/>
                  </a:cubicBezTo>
                  <a:cubicBezTo>
                    <a:pt x="246" y="293"/>
                    <a:pt x="249" y="293"/>
                    <a:pt x="251" y="292"/>
                  </a:cubicBezTo>
                  <a:cubicBezTo>
                    <a:pt x="252" y="292"/>
                    <a:pt x="252" y="292"/>
                    <a:pt x="252" y="292"/>
                  </a:cubicBezTo>
                  <a:cubicBezTo>
                    <a:pt x="252" y="307"/>
                    <a:pt x="252" y="307"/>
                    <a:pt x="252" y="307"/>
                  </a:cubicBezTo>
                  <a:cubicBezTo>
                    <a:pt x="249" y="308"/>
                    <a:pt x="246" y="309"/>
                    <a:pt x="241" y="309"/>
                  </a:cubicBezTo>
                  <a:cubicBezTo>
                    <a:pt x="219" y="309"/>
                    <a:pt x="211" y="299"/>
                    <a:pt x="211" y="281"/>
                  </a:cubicBezTo>
                  <a:cubicBezTo>
                    <a:pt x="211" y="229"/>
                    <a:pt x="211" y="229"/>
                    <a:pt x="211" y="229"/>
                  </a:cubicBezTo>
                  <a:cubicBezTo>
                    <a:pt x="195" y="229"/>
                    <a:pt x="195" y="229"/>
                    <a:pt x="195" y="229"/>
                  </a:cubicBezTo>
                  <a:cubicBezTo>
                    <a:pt x="195" y="214"/>
                    <a:pt x="195" y="214"/>
                    <a:pt x="195" y="214"/>
                  </a:cubicBezTo>
                  <a:cubicBezTo>
                    <a:pt x="211" y="214"/>
                    <a:pt x="211" y="214"/>
                    <a:pt x="211" y="214"/>
                  </a:cubicBezTo>
                  <a:cubicBezTo>
                    <a:pt x="211" y="189"/>
                    <a:pt x="211" y="189"/>
                    <a:pt x="211" y="189"/>
                  </a:cubicBezTo>
                  <a:cubicBezTo>
                    <a:pt x="228" y="189"/>
                    <a:pt x="228" y="189"/>
                    <a:pt x="228" y="189"/>
                  </a:cubicBezTo>
                  <a:lnTo>
                    <a:pt x="228" y="214"/>
                  </a:lnTo>
                  <a:close/>
                  <a:moveTo>
                    <a:pt x="309" y="309"/>
                  </a:moveTo>
                  <a:cubicBezTo>
                    <a:pt x="282" y="309"/>
                    <a:pt x="263" y="290"/>
                    <a:pt x="263" y="261"/>
                  </a:cubicBezTo>
                  <a:cubicBezTo>
                    <a:pt x="263" y="232"/>
                    <a:pt x="280" y="212"/>
                    <a:pt x="305" y="212"/>
                  </a:cubicBezTo>
                  <a:cubicBezTo>
                    <a:pt x="331" y="212"/>
                    <a:pt x="344" y="230"/>
                    <a:pt x="344" y="258"/>
                  </a:cubicBezTo>
                  <a:cubicBezTo>
                    <a:pt x="344" y="266"/>
                    <a:pt x="344" y="266"/>
                    <a:pt x="344" y="266"/>
                  </a:cubicBezTo>
                  <a:cubicBezTo>
                    <a:pt x="281" y="266"/>
                    <a:pt x="281" y="266"/>
                    <a:pt x="281" y="266"/>
                  </a:cubicBezTo>
                  <a:cubicBezTo>
                    <a:pt x="282" y="284"/>
                    <a:pt x="295" y="293"/>
                    <a:pt x="311" y="293"/>
                  </a:cubicBezTo>
                  <a:cubicBezTo>
                    <a:pt x="321" y="293"/>
                    <a:pt x="329" y="291"/>
                    <a:pt x="337" y="285"/>
                  </a:cubicBezTo>
                  <a:cubicBezTo>
                    <a:pt x="338" y="285"/>
                    <a:pt x="338" y="285"/>
                    <a:pt x="338" y="285"/>
                  </a:cubicBezTo>
                  <a:cubicBezTo>
                    <a:pt x="338" y="300"/>
                    <a:pt x="338" y="300"/>
                    <a:pt x="338" y="300"/>
                  </a:cubicBezTo>
                  <a:cubicBezTo>
                    <a:pt x="330" y="306"/>
                    <a:pt x="320" y="309"/>
                    <a:pt x="309" y="309"/>
                  </a:cubicBezTo>
                  <a:close/>
                  <a:moveTo>
                    <a:pt x="281" y="251"/>
                  </a:moveTo>
                  <a:cubicBezTo>
                    <a:pt x="327" y="251"/>
                    <a:pt x="327" y="251"/>
                    <a:pt x="327" y="251"/>
                  </a:cubicBezTo>
                  <a:cubicBezTo>
                    <a:pt x="327" y="237"/>
                    <a:pt x="320" y="227"/>
                    <a:pt x="306" y="227"/>
                  </a:cubicBezTo>
                  <a:cubicBezTo>
                    <a:pt x="292" y="227"/>
                    <a:pt x="284" y="237"/>
                    <a:pt x="281" y="251"/>
                  </a:cubicBezTo>
                  <a:close/>
                  <a:moveTo>
                    <a:pt x="382" y="228"/>
                  </a:moveTo>
                  <a:cubicBezTo>
                    <a:pt x="386" y="218"/>
                    <a:pt x="395" y="212"/>
                    <a:pt x="405" y="212"/>
                  </a:cubicBezTo>
                  <a:cubicBezTo>
                    <a:pt x="409" y="212"/>
                    <a:pt x="413" y="213"/>
                    <a:pt x="414" y="214"/>
                  </a:cubicBezTo>
                  <a:cubicBezTo>
                    <a:pt x="414" y="231"/>
                    <a:pt x="414" y="231"/>
                    <a:pt x="414" y="231"/>
                  </a:cubicBezTo>
                  <a:cubicBezTo>
                    <a:pt x="414" y="231"/>
                    <a:pt x="414" y="231"/>
                    <a:pt x="414" y="231"/>
                  </a:cubicBezTo>
                  <a:cubicBezTo>
                    <a:pt x="411" y="230"/>
                    <a:pt x="407" y="229"/>
                    <a:pt x="403" y="229"/>
                  </a:cubicBezTo>
                  <a:cubicBezTo>
                    <a:pt x="393" y="229"/>
                    <a:pt x="385" y="236"/>
                    <a:pt x="382" y="246"/>
                  </a:cubicBezTo>
                  <a:cubicBezTo>
                    <a:pt x="382" y="307"/>
                    <a:pt x="382" y="307"/>
                    <a:pt x="382" y="307"/>
                  </a:cubicBezTo>
                  <a:cubicBezTo>
                    <a:pt x="365" y="307"/>
                    <a:pt x="365" y="307"/>
                    <a:pt x="365" y="307"/>
                  </a:cubicBezTo>
                  <a:cubicBezTo>
                    <a:pt x="365" y="214"/>
                    <a:pt x="365" y="214"/>
                    <a:pt x="365" y="214"/>
                  </a:cubicBezTo>
                  <a:cubicBezTo>
                    <a:pt x="382" y="214"/>
                    <a:pt x="382" y="214"/>
                    <a:pt x="382" y="214"/>
                  </a:cubicBezTo>
                  <a:cubicBezTo>
                    <a:pt x="382" y="228"/>
                    <a:pt x="382" y="228"/>
                    <a:pt x="382" y="228"/>
                  </a:cubicBezTo>
                  <a:close/>
                  <a:moveTo>
                    <a:pt x="474" y="212"/>
                  </a:moveTo>
                  <a:cubicBezTo>
                    <a:pt x="502" y="212"/>
                    <a:pt x="516" y="235"/>
                    <a:pt x="516" y="260"/>
                  </a:cubicBezTo>
                  <a:cubicBezTo>
                    <a:pt x="516" y="286"/>
                    <a:pt x="502" y="309"/>
                    <a:pt x="474" y="309"/>
                  </a:cubicBezTo>
                  <a:cubicBezTo>
                    <a:pt x="463" y="309"/>
                    <a:pt x="453" y="303"/>
                    <a:pt x="448" y="296"/>
                  </a:cubicBezTo>
                  <a:cubicBezTo>
                    <a:pt x="448" y="342"/>
                    <a:pt x="448" y="342"/>
                    <a:pt x="448" y="342"/>
                  </a:cubicBezTo>
                  <a:cubicBezTo>
                    <a:pt x="430" y="342"/>
                    <a:pt x="430" y="342"/>
                    <a:pt x="430" y="342"/>
                  </a:cubicBezTo>
                  <a:cubicBezTo>
                    <a:pt x="430" y="214"/>
                    <a:pt x="430" y="214"/>
                    <a:pt x="430" y="214"/>
                  </a:cubicBezTo>
                  <a:cubicBezTo>
                    <a:pt x="448" y="214"/>
                    <a:pt x="448" y="214"/>
                    <a:pt x="448" y="214"/>
                  </a:cubicBezTo>
                  <a:cubicBezTo>
                    <a:pt x="448" y="224"/>
                    <a:pt x="448" y="224"/>
                    <a:pt x="448" y="224"/>
                  </a:cubicBezTo>
                  <a:cubicBezTo>
                    <a:pt x="453" y="218"/>
                    <a:pt x="463" y="212"/>
                    <a:pt x="474" y="212"/>
                  </a:cubicBezTo>
                  <a:close/>
                  <a:moveTo>
                    <a:pt x="471" y="293"/>
                  </a:moveTo>
                  <a:cubicBezTo>
                    <a:pt x="488" y="293"/>
                    <a:pt x="498" y="279"/>
                    <a:pt x="498" y="260"/>
                  </a:cubicBezTo>
                  <a:cubicBezTo>
                    <a:pt x="498" y="242"/>
                    <a:pt x="488" y="228"/>
                    <a:pt x="471" y="228"/>
                  </a:cubicBezTo>
                  <a:cubicBezTo>
                    <a:pt x="461" y="228"/>
                    <a:pt x="453" y="233"/>
                    <a:pt x="448" y="243"/>
                  </a:cubicBezTo>
                  <a:cubicBezTo>
                    <a:pt x="448" y="278"/>
                    <a:pt x="448" y="278"/>
                    <a:pt x="448" y="278"/>
                  </a:cubicBezTo>
                  <a:cubicBezTo>
                    <a:pt x="453" y="287"/>
                    <a:pt x="461" y="293"/>
                    <a:pt x="471" y="293"/>
                  </a:cubicBezTo>
                  <a:close/>
                  <a:moveTo>
                    <a:pt x="554" y="228"/>
                  </a:moveTo>
                  <a:cubicBezTo>
                    <a:pt x="558" y="218"/>
                    <a:pt x="567" y="212"/>
                    <a:pt x="577" y="212"/>
                  </a:cubicBezTo>
                  <a:cubicBezTo>
                    <a:pt x="581" y="212"/>
                    <a:pt x="585" y="213"/>
                    <a:pt x="587" y="214"/>
                  </a:cubicBezTo>
                  <a:cubicBezTo>
                    <a:pt x="587" y="231"/>
                    <a:pt x="587" y="231"/>
                    <a:pt x="587" y="231"/>
                  </a:cubicBezTo>
                  <a:cubicBezTo>
                    <a:pt x="586" y="231"/>
                    <a:pt x="586" y="231"/>
                    <a:pt x="586" y="231"/>
                  </a:cubicBezTo>
                  <a:cubicBezTo>
                    <a:pt x="583" y="230"/>
                    <a:pt x="579" y="229"/>
                    <a:pt x="575" y="229"/>
                  </a:cubicBezTo>
                  <a:cubicBezTo>
                    <a:pt x="565" y="229"/>
                    <a:pt x="557" y="236"/>
                    <a:pt x="554" y="246"/>
                  </a:cubicBezTo>
                  <a:cubicBezTo>
                    <a:pt x="554" y="307"/>
                    <a:pt x="554" y="307"/>
                    <a:pt x="554" y="307"/>
                  </a:cubicBezTo>
                  <a:cubicBezTo>
                    <a:pt x="537" y="307"/>
                    <a:pt x="537" y="307"/>
                    <a:pt x="537" y="307"/>
                  </a:cubicBezTo>
                  <a:cubicBezTo>
                    <a:pt x="537" y="214"/>
                    <a:pt x="537" y="214"/>
                    <a:pt x="537" y="214"/>
                  </a:cubicBezTo>
                  <a:cubicBezTo>
                    <a:pt x="554" y="214"/>
                    <a:pt x="554" y="214"/>
                    <a:pt x="554" y="214"/>
                  </a:cubicBezTo>
                  <a:cubicBezTo>
                    <a:pt x="554" y="228"/>
                    <a:pt x="554" y="228"/>
                    <a:pt x="554" y="228"/>
                  </a:cubicBezTo>
                  <a:close/>
                  <a:moveTo>
                    <a:pt x="612" y="176"/>
                  </a:moveTo>
                  <a:cubicBezTo>
                    <a:pt x="618" y="176"/>
                    <a:pt x="623" y="181"/>
                    <a:pt x="623" y="187"/>
                  </a:cubicBezTo>
                  <a:cubicBezTo>
                    <a:pt x="623" y="193"/>
                    <a:pt x="618" y="198"/>
                    <a:pt x="612" y="198"/>
                  </a:cubicBezTo>
                  <a:cubicBezTo>
                    <a:pt x="606" y="198"/>
                    <a:pt x="601" y="193"/>
                    <a:pt x="601" y="187"/>
                  </a:cubicBezTo>
                  <a:cubicBezTo>
                    <a:pt x="601" y="181"/>
                    <a:pt x="606" y="176"/>
                    <a:pt x="612" y="176"/>
                  </a:cubicBezTo>
                  <a:close/>
                  <a:moveTo>
                    <a:pt x="603" y="214"/>
                  </a:moveTo>
                  <a:cubicBezTo>
                    <a:pt x="621" y="214"/>
                    <a:pt x="621" y="214"/>
                    <a:pt x="621" y="214"/>
                  </a:cubicBezTo>
                  <a:cubicBezTo>
                    <a:pt x="621" y="307"/>
                    <a:pt x="621" y="307"/>
                    <a:pt x="621" y="307"/>
                  </a:cubicBezTo>
                  <a:cubicBezTo>
                    <a:pt x="603" y="307"/>
                    <a:pt x="603" y="307"/>
                    <a:pt x="603" y="307"/>
                  </a:cubicBezTo>
                  <a:lnTo>
                    <a:pt x="603" y="214"/>
                  </a:lnTo>
                  <a:close/>
                  <a:moveTo>
                    <a:pt x="683" y="252"/>
                  </a:moveTo>
                  <a:cubicBezTo>
                    <a:pt x="696" y="257"/>
                    <a:pt x="711" y="262"/>
                    <a:pt x="711" y="280"/>
                  </a:cubicBezTo>
                  <a:cubicBezTo>
                    <a:pt x="711" y="299"/>
                    <a:pt x="696" y="309"/>
                    <a:pt x="675" y="309"/>
                  </a:cubicBezTo>
                  <a:cubicBezTo>
                    <a:pt x="663" y="309"/>
                    <a:pt x="651" y="306"/>
                    <a:pt x="644" y="300"/>
                  </a:cubicBezTo>
                  <a:cubicBezTo>
                    <a:pt x="644" y="283"/>
                    <a:pt x="644" y="283"/>
                    <a:pt x="644" y="283"/>
                  </a:cubicBezTo>
                  <a:cubicBezTo>
                    <a:pt x="645" y="283"/>
                    <a:pt x="645" y="283"/>
                    <a:pt x="645" y="283"/>
                  </a:cubicBezTo>
                  <a:cubicBezTo>
                    <a:pt x="653" y="291"/>
                    <a:pt x="664" y="294"/>
                    <a:pt x="675" y="294"/>
                  </a:cubicBezTo>
                  <a:cubicBezTo>
                    <a:pt x="685" y="294"/>
                    <a:pt x="694" y="290"/>
                    <a:pt x="694" y="282"/>
                  </a:cubicBezTo>
                  <a:cubicBezTo>
                    <a:pt x="694" y="274"/>
                    <a:pt x="687" y="272"/>
                    <a:pt x="672" y="267"/>
                  </a:cubicBezTo>
                  <a:cubicBezTo>
                    <a:pt x="659" y="263"/>
                    <a:pt x="644" y="258"/>
                    <a:pt x="644" y="240"/>
                  </a:cubicBezTo>
                  <a:cubicBezTo>
                    <a:pt x="644" y="223"/>
                    <a:pt x="659" y="212"/>
                    <a:pt x="678" y="212"/>
                  </a:cubicBezTo>
                  <a:cubicBezTo>
                    <a:pt x="689" y="212"/>
                    <a:pt x="699" y="214"/>
                    <a:pt x="706" y="220"/>
                  </a:cubicBezTo>
                  <a:cubicBezTo>
                    <a:pt x="706" y="236"/>
                    <a:pt x="706" y="236"/>
                    <a:pt x="706" y="236"/>
                  </a:cubicBezTo>
                  <a:cubicBezTo>
                    <a:pt x="706" y="236"/>
                    <a:pt x="706" y="236"/>
                    <a:pt x="706" y="236"/>
                  </a:cubicBezTo>
                  <a:cubicBezTo>
                    <a:pt x="698" y="230"/>
                    <a:pt x="689" y="227"/>
                    <a:pt x="678" y="227"/>
                  </a:cubicBezTo>
                  <a:cubicBezTo>
                    <a:pt x="667" y="227"/>
                    <a:pt x="661" y="232"/>
                    <a:pt x="661" y="238"/>
                  </a:cubicBezTo>
                  <a:cubicBezTo>
                    <a:pt x="661" y="246"/>
                    <a:pt x="668" y="248"/>
                    <a:pt x="683" y="252"/>
                  </a:cubicBezTo>
                  <a:close/>
                  <a:moveTo>
                    <a:pt x="772" y="309"/>
                  </a:moveTo>
                  <a:cubicBezTo>
                    <a:pt x="745" y="309"/>
                    <a:pt x="726" y="290"/>
                    <a:pt x="726" y="261"/>
                  </a:cubicBezTo>
                  <a:cubicBezTo>
                    <a:pt x="726" y="232"/>
                    <a:pt x="744" y="212"/>
                    <a:pt x="769" y="212"/>
                  </a:cubicBezTo>
                  <a:cubicBezTo>
                    <a:pt x="794" y="212"/>
                    <a:pt x="807" y="230"/>
                    <a:pt x="807" y="258"/>
                  </a:cubicBezTo>
                  <a:cubicBezTo>
                    <a:pt x="807" y="266"/>
                    <a:pt x="807" y="266"/>
                    <a:pt x="807" y="266"/>
                  </a:cubicBezTo>
                  <a:cubicBezTo>
                    <a:pt x="744" y="266"/>
                    <a:pt x="744" y="266"/>
                    <a:pt x="744" y="266"/>
                  </a:cubicBezTo>
                  <a:cubicBezTo>
                    <a:pt x="746" y="284"/>
                    <a:pt x="758" y="293"/>
                    <a:pt x="774" y="293"/>
                  </a:cubicBezTo>
                  <a:cubicBezTo>
                    <a:pt x="785" y="293"/>
                    <a:pt x="792" y="291"/>
                    <a:pt x="800" y="285"/>
                  </a:cubicBezTo>
                  <a:cubicBezTo>
                    <a:pt x="801" y="285"/>
                    <a:pt x="801" y="285"/>
                    <a:pt x="801" y="285"/>
                  </a:cubicBezTo>
                  <a:cubicBezTo>
                    <a:pt x="801" y="300"/>
                    <a:pt x="801" y="300"/>
                    <a:pt x="801" y="300"/>
                  </a:cubicBezTo>
                  <a:cubicBezTo>
                    <a:pt x="793" y="306"/>
                    <a:pt x="783" y="309"/>
                    <a:pt x="772" y="309"/>
                  </a:cubicBezTo>
                  <a:close/>
                  <a:moveTo>
                    <a:pt x="744" y="251"/>
                  </a:moveTo>
                  <a:cubicBezTo>
                    <a:pt x="791" y="251"/>
                    <a:pt x="791" y="251"/>
                    <a:pt x="791" y="251"/>
                  </a:cubicBezTo>
                  <a:cubicBezTo>
                    <a:pt x="790" y="237"/>
                    <a:pt x="783" y="227"/>
                    <a:pt x="769" y="227"/>
                  </a:cubicBezTo>
                  <a:cubicBezTo>
                    <a:pt x="756" y="227"/>
                    <a:pt x="747" y="237"/>
                    <a:pt x="744" y="2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sz="1800"/>
            </a:p>
          </p:txBody>
        </p:sp>
      </p:grpSp>
      <p:sp>
        <p:nvSpPr>
          <p:cNvPr id="3" name="Date Placeholder 2"/>
          <p:cNvSpPr>
            <a:spLocks noGrp="1"/>
          </p:cNvSpPr>
          <p:nvPr>
            <p:ph type="dt" sz="half" idx="10"/>
          </p:nvPr>
        </p:nvSpPr>
        <p:spPr/>
        <p:txBody>
          <a:bodyPr/>
          <a:lstStyle/>
          <a:p>
            <a:fld id="{8F176C45-1832-4C49-BAA1-9A2040A7DAB4}" type="datetimeFigureOut">
              <a:rPr lang="en-US" smtClean="0"/>
              <a:t>4/9/2016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lvl1pPr>
              <a:defRPr>
                <a:solidFill>
                  <a:schemeClr val="tx1"/>
                </a:solidFill>
              </a:defRPr>
            </a:lvl1pPr>
          </a:lstStyle>
          <a:p>
            <a:fld id="{A70B779D-B174-4644-A851-EBC12275EB01}" type="slidenum">
              <a:rPr lang="en-US" smtClean="0"/>
              <a:t>‹#›</a:t>
            </a:fld>
            <a:endParaRPr lang="en-US"/>
          </a:p>
        </p:txBody>
      </p:sp>
    </p:spTree>
    <p:extLst>
      <p:ext uri="{BB962C8B-B14F-4D97-AF65-F5344CB8AC3E}">
        <p14:creationId xmlns:p14="http://schemas.microsoft.com/office/powerpoint/2010/main" val="1771182381"/>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p:cSld name="Quote">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03214" y="381000"/>
            <a:ext cx="9456737" cy="1828800"/>
          </a:xfrm>
        </p:spPr>
        <p:txBody>
          <a:bodyPr>
            <a:noAutofit/>
          </a:bodyPr>
          <a:lstStyle>
            <a:lvl1pPr marL="292608" indent="-292608">
              <a:lnSpc>
                <a:spcPct val="80000"/>
              </a:lnSpc>
              <a:defRPr sz="4600"/>
            </a:lvl1pPr>
          </a:lstStyle>
          <a:p>
            <a:r>
              <a:rPr/>
              <a:t>“Click to add quote here. Type quotation marks before and after text.”</a:t>
            </a:r>
          </a:p>
        </p:txBody>
      </p:sp>
      <p:sp>
        <p:nvSpPr>
          <p:cNvPr id="6" name="Text Placeholder 9"/>
          <p:cNvSpPr>
            <a:spLocks noGrp="1"/>
          </p:cNvSpPr>
          <p:nvPr>
            <p:ph type="body" sz="quarter" idx="14" hasCustomPrompt="1"/>
          </p:nvPr>
        </p:nvSpPr>
        <p:spPr>
          <a:xfrm>
            <a:off x="728053" y="2286000"/>
            <a:ext cx="9031897" cy="1219200"/>
          </a:xfrm>
        </p:spPr>
        <p:txBody>
          <a:bodyPr>
            <a:noAutofit/>
          </a:bodyPr>
          <a:lstStyle>
            <a:lvl1pPr marL="0" indent="0">
              <a:spcBef>
                <a:spcPts val="0"/>
              </a:spcBef>
              <a:buFontTx/>
              <a:buNone/>
              <a:defRPr sz="2000"/>
            </a:lvl1pPr>
            <a:lvl2pPr marL="0" indent="0">
              <a:spcBef>
                <a:spcPts val="0"/>
              </a:spcBef>
              <a:buFontTx/>
              <a:buNone/>
              <a:defRPr sz="2000"/>
            </a:lvl2pPr>
            <a:lvl3pPr marL="0" indent="0">
              <a:spcBef>
                <a:spcPts val="0"/>
              </a:spcBef>
              <a:buFontTx/>
              <a:buNone/>
              <a:defRPr sz="2000"/>
            </a:lvl3pPr>
            <a:lvl4pPr marL="0" indent="0">
              <a:spcBef>
                <a:spcPts val="0"/>
              </a:spcBef>
              <a:buFontTx/>
              <a:buNone/>
              <a:defRPr sz="2000"/>
            </a:lvl4pPr>
            <a:lvl5pPr marL="0" indent="0">
              <a:spcBef>
                <a:spcPts val="0"/>
              </a:spcBef>
              <a:buFontTx/>
              <a:buNone/>
              <a:defRPr sz="2000"/>
            </a:lvl5pPr>
            <a:lvl6pPr marL="0" indent="0">
              <a:spcBef>
                <a:spcPts val="0"/>
              </a:spcBef>
              <a:buFontTx/>
              <a:buNone/>
              <a:defRPr sz="2000"/>
            </a:lvl6pPr>
            <a:lvl7pPr marL="0" indent="0">
              <a:spcBef>
                <a:spcPts val="0"/>
              </a:spcBef>
              <a:buFontTx/>
              <a:buNone/>
              <a:defRPr sz="2000"/>
            </a:lvl7pPr>
            <a:lvl8pPr marL="0" indent="0">
              <a:spcBef>
                <a:spcPts val="0"/>
              </a:spcBef>
              <a:buFontTx/>
              <a:buNone/>
              <a:defRPr sz="2000"/>
            </a:lvl8pPr>
            <a:lvl9pPr marL="0" indent="0">
              <a:spcBef>
                <a:spcPts val="0"/>
              </a:spcBef>
              <a:buFontTx/>
              <a:buNone/>
              <a:defRPr sz="2000"/>
            </a:lvl9pPr>
          </a:lstStyle>
          <a:p>
            <a:pPr lvl="0"/>
            <a:r>
              <a:rPr/>
              <a:t>Click to add quoted person’s name, title, company</a:t>
            </a:r>
          </a:p>
        </p:txBody>
      </p:sp>
      <p:sp>
        <p:nvSpPr>
          <p:cNvPr id="3" name="Date Placeholder 2"/>
          <p:cNvSpPr>
            <a:spLocks noGrp="1"/>
          </p:cNvSpPr>
          <p:nvPr>
            <p:ph type="dt" sz="half" idx="10"/>
          </p:nvPr>
        </p:nvSpPr>
        <p:spPr/>
        <p:txBody>
          <a:bodyPr/>
          <a:lstStyle/>
          <a:p>
            <a:fld id="{8F176C45-1832-4C49-BAA1-9A2040A7DAB4}" type="datetimeFigureOut">
              <a:rPr lang="en-US" smtClean="0"/>
              <a:t>4/9/2016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70B779D-B174-4644-A851-EBC12275EB01}" type="slidenum">
              <a:rPr lang="en-US" smtClean="0"/>
              <a:t>‹#›</a:t>
            </a:fld>
            <a:endParaRPr lang="en-US"/>
          </a:p>
        </p:txBody>
      </p:sp>
      <p:grpSp>
        <p:nvGrpSpPr>
          <p:cNvPr id="13" name="Group 12"/>
          <p:cNvGrpSpPr/>
          <p:nvPr/>
        </p:nvGrpSpPr>
        <p:grpSpPr>
          <a:xfrm>
            <a:off x="610274" y="6248401"/>
            <a:ext cx="1292628" cy="390524"/>
            <a:chOff x="3578225" y="1146175"/>
            <a:chExt cx="5038725" cy="2111375"/>
          </a:xfrm>
        </p:grpSpPr>
        <p:sp>
          <p:nvSpPr>
            <p:cNvPr id="14" name="Freeform 5"/>
            <p:cNvSpPr>
              <a:spLocks noEditPoints="1"/>
            </p:cNvSpPr>
            <p:nvPr/>
          </p:nvSpPr>
          <p:spPr bwMode="auto">
            <a:xfrm>
              <a:off x="3578225" y="1146175"/>
              <a:ext cx="1725613" cy="498475"/>
            </a:xfrm>
            <a:custGeom>
              <a:avLst/>
              <a:gdLst>
                <a:gd name="T0" fmla="*/ 0 w 1087"/>
                <a:gd name="T1" fmla="*/ 0 h 314"/>
                <a:gd name="T2" fmla="*/ 0 w 1087"/>
                <a:gd name="T3" fmla="*/ 314 h 314"/>
                <a:gd name="T4" fmla="*/ 0 w 1087"/>
                <a:gd name="T5" fmla="*/ 314 h 314"/>
                <a:gd name="T6" fmla="*/ 1087 w 1087"/>
                <a:gd name="T7" fmla="*/ 314 h 314"/>
                <a:gd name="T8" fmla="*/ 1087 w 1087"/>
                <a:gd name="T9" fmla="*/ 0 h 314"/>
                <a:gd name="T10" fmla="*/ 0 w 1087"/>
                <a:gd name="T11" fmla="*/ 0 h 314"/>
                <a:gd name="T12" fmla="*/ 1018 w 1087"/>
                <a:gd name="T13" fmla="*/ 245 h 314"/>
                <a:gd name="T14" fmla="*/ 69 w 1087"/>
                <a:gd name="T15" fmla="*/ 245 h 314"/>
                <a:gd name="T16" fmla="*/ 69 w 1087"/>
                <a:gd name="T17" fmla="*/ 69 h 314"/>
                <a:gd name="T18" fmla="*/ 1018 w 1087"/>
                <a:gd name="T19" fmla="*/ 69 h 314"/>
                <a:gd name="T20" fmla="*/ 1018 w 1087"/>
                <a:gd name="T21" fmla="*/ 245 h 314"/>
                <a:gd name="T22" fmla="*/ 1018 w 1087"/>
                <a:gd name="T23" fmla="*/ 245 h 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87" h="314">
                  <a:moveTo>
                    <a:pt x="0" y="0"/>
                  </a:moveTo>
                  <a:lnTo>
                    <a:pt x="0" y="314"/>
                  </a:lnTo>
                  <a:lnTo>
                    <a:pt x="0" y="314"/>
                  </a:lnTo>
                  <a:lnTo>
                    <a:pt x="1087" y="314"/>
                  </a:lnTo>
                  <a:lnTo>
                    <a:pt x="1087" y="0"/>
                  </a:lnTo>
                  <a:lnTo>
                    <a:pt x="0" y="0"/>
                  </a:lnTo>
                  <a:close/>
                  <a:moveTo>
                    <a:pt x="1018" y="245"/>
                  </a:moveTo>
                  <a:lnTo>
                    <a:pt x="69" y="245"/>
                  </a:lnTo>
                  <a:lnTo>
                    <a:pt x="69" y="69"/>
                  </a:lnTo>
                  <a:lnTo>
                    <a:pt x="1018" y="69"/>
                  </a:lnTo>
                  <a:lnTo>
                    <a:pt x="1018" y="245"/>
                  </a:lnTo>
                  <a:lnTo>
                    <a:pt x="1018" y="245"/>
                  </a:lnTo>
                  <a:close/>
                </a:path>
              </a:pathLst>
            </a:custGeom>
            <a:solidFill>
              <a:srgbClr val="00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sz="1800"/>
            </a:p>
          </p:txBody>
        </p:sp>
        <p:sp>
          <p:nvSpPr>
            <p:cNvPr id="15" name="Freeform 6"/>
            <p:cNvSpPr>
              <a:spLocks noEditPoints="1"/>
            </p:cNvSpPr>
            <p:nvPr/>
          </p:nvSpPr>
          <p:spPr bwMode="auto">
            <a:xfrm>
              <a:off x="3578225" y="1968500"/>
              <a:ext cx="5038725" cy="1289050"/>
            </a:xfrm>
            <a:custGeom>
              <a:avLst/>
              <a:gdLst>
                <a:gd name="T0" fmla="*/ 80 w 1341"/>
                <a:gd name="T1" fmla="*/ 52 h 342"/>
                <a:gd name="T2" fmla="*/ 29 w 1341"/>
                <a:gd name="T3" fmla="*/ 77 h 342"/>
                <a:gd name="T4" fmla="*/ 212 w 1341"/>
                <a:gd name="T5" fmla="*/ 93 h 342"/>
                <a:gd name="T6" fmla="*/ 174 w 1341"/>
                <a:gd name="T7" fmla="*/ 134 h 342"/>
                <a:gd name="T8" fmla="*/ 272 w 1341"/>
                <a:gd name="T9" fmla="*/ 132 h 342"/>
                <a:gd name="T10" fmla="*/ 276 w 1341"/>
                <a:gd name="T11" fmla="*/ 38 h 342"/>
                <a:gd name="T12" fmla="*/ 327 w 1341"/>
                <a:gd name="T13" fmla="*/ 132 h 342"/>
                <a:gd name="T14" fmla="*/ 398 w 1341"/>
                <a:gd name="T15" fmla="*/ 0 h 342"/>
                <a:gd name="T16" fmla="*/ 402 w 1341"/>
                <a:gd name="T17" fmla="*/ 134 h 342"/>
                <a:gd name="T18" fmla="*/ 448 w 1341"/>
                <a:gd name="T19" fmla="*/ 93 h 342"/>
                <a:gd name="T20" fmla="*/ 448 w 1341"/>
                <a:gd name="T21" fmla="*/ 74 h 342"/>
                <a:gd name="T22" fmla="*/ 642 w 1341"/>
                <a:gd name="T23" fmla="*/ 60 h 342"/>
                <a:gd name="T24" fmla="*/ 642 w 1341"/>
                <a:gd name="T25" fmla="*/ 131 h 342"/>
                <a:gd name="T26" fmla="*/ 570 w 1341"/>
                <a:gd name="T27" fmla="*/ 111 h 342"/>
                <a:gd name="T28" fmla="*/ 530 w 1341"/>
                <a:gd name="T29" fmla="*/ 60 h 342"/>
                <a:gd name="T30" fmla="*/ 558 w 1341"/>
                <a:gd name="T31" fmla="*/ 38 h 342"/>
                <a:gd name="T32" fmla="*/ 738 w 1341"/>
                <a:gd name="T33" fmla="*/ 89 h 342"/>
                <a:gd name="T34" fmla="*/ 787 w 1341"/>
                <a:gd name="T35" fmla="*/ 45 h 342"/>
                <a:gd name="T36" fmla="*/ 736 w 1341"/>
                <a:gd name="T37" fmla="*/ 65 h 342"/>
                <a:gd name="T38" fmla="*/ 848 w 1341"/>
                <a:gd name="T39" fmla="*/ 73 h 342"/>
                <a:gd name="T40" fmla="*/ 876 w 1341"/>
                <a:gd name="T41" fmla="*/ 73 h 342"/>
                <a:gd name="T42" fmla="*/ 833 w 1341"/>
                <a:gd name="T43" fmla="*/ 91 h 342"/>
                <a:gd name="T44" fmla="*/ 965 w 1341"/>
                <a:gd name="T45" fmla="*/ 43 h 342"/>
                <a:gd name="T46" fmla="*/ 964 w 1341"/>
                <a:gd name="T47" fmla="*/ 103 h 342"/>
                <a:gd name="T48" fmla="*/ 1010 w 1341"/>
                <a:gd name="T49" fmla="*/ 132 h 342"/>
                <a:gd name="T50" fmla="*/ 1070 w 1341"/>
                <a:gd name="T51" fmla="*/ 38 h 342"/>
                <a:gd name="T52" fmla="*/ 1010 w 1341"/>
                <a:gd name="T53" fmla="*/ 89 h 342"/>
                <a:gd name="T54" fmla="*/ 1133 w 1341"/>
                <a:gd name="T55" fmla="*/ 73 h 342"/>
                <a:gd name="T56" fmla="*/ 1160 w 1341"/>
                <a:gd name="T57" fmla="*/ 73 h 342"/>
                <a:gd name="T58" fmla="*/ 1117 w 1341"/>
                <a:gd name="T59" fmla="*/ 91 h 342"/>
                <a:gd name="T60" fmla="*/ 1239 w 1341"/>
                <a:gd name="T61" fmla="*/ 39 h 342"/>
                <a:gd name="T62" fmla="*/ 1180 w 1341"/>
                <a:gd name="T63" fmla="*/ 132 h 342"/>
                <a:gd name="T64" fmla="*/ 1246 w 1341"/>
                <a:gd name="T65" fmla="*/ 85 h 342"/>
                <a:gd name="T66" fmla="*/ 1314 w 1341"/>
                <a:gd name="T67" fmla="*/ 132 h 342"/>
                <a:gd name="T68" fmla="*/ 1295 w 1341"/>
                <a:gd name="T69" fmla="*/ 110 h 342"/>
                <a:gd name="T70" fmla="*/ 18 w 1341"/>
                <a:gd name="T71" fmla="*/ 231 h 342"/>
                <a:gd name="T72" fmla="*/ 81 w 1341"/>
                <a:gd name="T73" fmla="*/ 307 h 342"/>
                <a:gd name="T74" fmla="*/ 164 w 1341"/>
                <a:gd name="T75" fmla="*/ 307 h 342"/>
                <a:gd name="T76" fmla="*/ 103 w 1341"/>
                <a:gd name="T77" fmla="*/ 214 h 342"/>
                <a:gd name="T78" fmla="*/ 252 w 1341"/>
                <a:gd name="T79" fmla="*/ 229 h 342"/>
                <a:gd name="T80" fmla="*/ 252 w 1341"/>
                <a:gd name="T81" fmla="*/ 307 h 342"/>
                <a:gd name="T82" fmla="*/ 211 w 1341"/>
                <a:gd name="T83" fmla="*/ 214 h 342"/>
                <a:gd name="T84" fmla="*/ 305 w 1341"/>
                <a:gd name="T85" fmla="*/ 212 h 342"/>
                <a:gd name="T86" fmla="*/ 338 w 1341"/>
                <a:gd name="T87" fmla="*/ 285 h 342"/>
                <a:gd name="T88" fmla="*/ 281 w 1341"/>
                <a:gd name="T89" fmla="*/ 251 h 342"/>
                <a:gd name="T90" fmla="*/ 403 w 1341"/>
                <a:gd name="T91" fmla="*/ 229 h 342"/>
                <a:gd name="T92" fmla="*/ 382 w 1341"/>
                <a:gd name="T93" fmla="*/ 228 h 342"/>
                <a:gd name="T94" fmla="*/ 430 w 1341"/>
                <a:gd name="T95" fmla="*/ 342 h 342"/>
                <a:gd name="T96" fmla="*/ 498 w 1341"/>
                <a:gd name="T97" fmla="*/ 260 h 342"/>
                <a:gd name="T98" fmla="*/ 577 w 1341"/>
                <a:gd name="T99" fmla="*/ 212 h 342"/>
                <a:gd name="T100" fmla="*/ 554 w 1341"/>
                <a:gd name="T101" fmla="*/ 307 h 342"/>
                <a:gd name="T102" fmla="*/ 623 w 1341"/>
                <a:gd name="T103" fmla="*/ 187 h 342"/>
                <a:gd name="T104" fmla="*/ 621 w 1341"/>
                <a:gd name="T105" fmla="*/ 307 h 342"/>
                <a:gd name="T106" fmla="*/ 644 w 1341"/>
                <a:gd name="T107" fmla="*/ 300 h 342"/>
                <a:gd name="T108" fmla="*/ 644 w 1341"/>
                <a:gd name="T109" fmla="*/ 240 h 342"/>
                <a:gd name="T110" fmla="*/ 661 w 1341"/>
                <a:gd name="T111" fmla="*/ 238 h 342"/>
                <a:gd name="T112" fmla="*/ 807 w 1341"/>
                <a:gd name="T113" fmla="*/ 266 h 342"/>
                <a:gd name="T114" fmla="*/ 772 w 1341"/>
                <a:gd name="T115" fmla="*/ 309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341" h="342">
                  <a:moveTo>
                    <a:pt x="29" y="132"/>
                  </a:moveTo>
                  <a:cubicBezTo>
                    <a:pt x="0" y="132"/>
                    <a:pt x="0" y="132"/>
                    <a:pt x="0" y="132"/>
                  </a:cubicBezTo>
                  <a:cubicBezTo>
                    <a:pt x="0" y="0"/>
                    <a:pt x="0" y="0"/>
                    <a:pt x="0" y="0"/>
                  </a:cubicBezTo>
                  <a:cubicBezTo>
                    <a:pt x="29" y="0"/>
                    <a:pt x="29" y="0"/>
                    <a:pt x="29" y="0"/>
                  </a:cubicBezTo>
                  <a:cubicBezTo>
                    <a:pt x="29" y="52"/>
                    <a:pt x="29" y="52"/>
                    <a:pt x="29" y="52"/>
                  </a:cubicBezTo>
                  <a:cubicBezTo>
                    <a:pt x="80" y="52"/>
                    <a:pt x="80" y="52"/>
                    <a:pt x="80" y="52"/>
                  </a:cubicBezTo>
                  <a:cubicBezTo>
                    <a:pt x="80" y="0"/>
                    <a:pt x="80" y="0"/>
                    <a:pt x="80" y="0"/>
                  </a:cubicBezTo>
                  <a:cubicBezTo>
                    <a:pt x="109" y="0"/>
                    <a:pt x="109" y="0"/>
                    <a:pt x="109" y="0"/>
                  </a:cubicBezTo>
                  <a:cubicBezTo>
                    <a:pt x="109" y="132"/>
                    <a:pt x="109" y="132"/>
                    <a:pt x="109" y="132"/>
                  </a:cubicBezTo>
                  <a:cubicBezTo>
                    <a:pt x="80" y="132"/>
                    <a:pt x="80" y="132"/>
                    <a:pt x="80" y="132"/>
                  </a:cubicBezTo>
                  <a:cubicBezTo>
                    <a:pt x="80" y="77"/>
                    <a:pt x="80" y="77"/>
                    <a:pt x="80" y="77"/>
                  </a:cubicBezTo>
                  <a:cubicBezTo>
                    <a:pt x="29" y="77"/>
                    <a:pt x="29" y="77"/>
                    <a:pt x="29" y="77"/>
                  </a:cubicBezTo>
                  <a:lnTo>
                    <a:pt x="29" y="132"/>
                  </a:lnTo>
                  <a:close/>
                  <a:moveTo>
                    <a:pt x="174" y="134"/>
                  </a:moveTo>
                  <a:cubicBezTo>
                    <a:pt x="145" y="134"/>
                    <a:pt x="125" y="116"/>
                    <a:pt x="125" y="85"/>
                  </a:cubicBezTo>
                  <a:cubicBezTo>
                    <a:pt x="125" y="56"/>
                    <a:pt x="144" y="36"/>
                    <a:pt x="170" y="36"/>
                  </a:cubicBezTo>
                  <a:cubicBezTo>
                    <a:pt x="198" y="36"/>
                    <a:pt x="212" y="55"/>
                    <a:pt x="212" y="83"/>
                  </a:cubicBezTo>
                  <a:cubicBezTo>
                    <a:pt x="212" y="93"/>
                    <a:pt x="212" y="93"/>
                    <a:pt x="212" y="93"/>
                  </a:cubicBezTo>
                  <a:cubicBezTo>
                    <a:pt x="152" y="93"/>
                    <a:pt x="152" y="93"/>
                    <a:pt x="152" y="93"/>
                  </a:cubicBezTo>
                  <a:cubicBezTo>
                    <a:pt x="155" y="108"/>
                    <a:pt x="167" y="112"/>
                    <a:pt x="178" y="112"/>
                  </a:cubicBezTo>
                  <a:cubicBezTo>
                    <a:pt x="188" y="112"/>
                    <a:pt x="195" y="110"/>
                    <a:pt x="204" y="104"/>
                  </a:cubicBezTo>
                  <a:cubicBezTo>
                    <a:pt x="205" y="104"/>
                    <a:pt x="205" y="104"/>
                    <a:pt x="205" y="104"/>
                  </a:cubicBezTo>
                  <a:cubicBezTo>
                    <a:pt x="205" y="126"/>
                    <a:pt x="205" y="126"/>
                    <a:pt x="205" y="126"/>
                  </a:cubicBezTo>
                  <a:cubicBezTo>
                    <a:pt x="198" y="131"/>
                    <a:pt x="187" y="134"/>
                    <a:pt x="174" y="134"/>
                  </a:cubicBezTo>
                  <a:close/>
                  <a:moveTo>
                    <a:pt x="152" y="74"/>
                  </a:moveTo>
                  <a:cubicBezTo>
                    <a:pt x="186" y="74"/>
                    <a:pt x="186" y="74"/>
                    <a:pt x="186" y="74"/>
                  </a:cubicBezTo>
                  <a:cubicBezTo>
                    <a:pt x="186" y="64"/>
                    <a:pt x="182" y="58"/>
                    <a:pt x="170" y="58"/>
                  </a:cubicBezTo>
                  <a:cubicBezTo>
                    <a:pt x="162" y="58"/>
                    <a:pt x="155" y="61"/>
                    <a:pt x="152" y="74"/>
                  </a:cubicBezTo>
                  <a:close/>
                  <a:moveTo>
                    <a:pt x="287" y="77"/>
                  </a:moveTo>
                  <a:cubicBezTo>
                    <a:pt x="272" y="132"/>
                    <a:pt x="272" y="132"/>
                    <a:pt x="272" y="132"/>
                  </a:cubicBezTo>
                  <a:cubicBezTo>
                    <a:pt x="247" y="132"/>
                    <a:pt x="247" y="132"/>
                    <a:pt x="247" y="132"/>
                  </a:cubicBezTo>
                  <a:cubicBezTo>
                    <a:pt x="218" y="39"/>
                    <a:pt x="218" y="39"/>
                    <a:pt x="218" y="39"/>
                  </a:cubicBezTo>
                  <a:cubicBezTo>
                    <a:pt x="218" y="38"/>
                    <a:pt x="218" y="38"/>
                    <a:pt x="218" y="38"/>
                  </a:cubicBezTo>
                  <a:cubicBezTo>
                    <a:pt x="246" y="38"/>
                    <a:pt x="246" y="38"/>
                    <a:pt x="246" y="38"/>
                  </a:cubicBezTo>
                  <a:cubicBezTo>
                    <a:pt x="261" y="93"/>
                    <a:pt x="261" y="93"/>
                    <a:pt x="261" y="93"/>
                  </a:cubicBezTo>
                  <a:cubicBezTo>
                    <a:pt x="276" y="38"/>
                    <a:pt x="276" y="38"/>
                    <a:pt x="276" y="38"/>
                  </a:cubicBezTo>
                  <a:cubicBezTo>
                    <a:pt x="298" y="38"/>
                    <a:pt x="298" y="38"/>
                    <a:pt x="298" y="38"/>
                  </a:cubicBezTo>
                  <a:cubicBezTo>
                    <a:pt x="313" y="93"/>
                    <a:pt x="313" y="93"/>
                    <a:pt x="313" y="93"/>
                  </a:cubicBezTo>
                  <a:cubicBezTo>
                    <a:pt x="329" y="38"/>
                    <a:pt x="329" y="38"/>
                    <a:pt x="329" y="38"/>
                  </a:cubicBezTo>
                  <a:cubicBezTo>
                    <a:pt x="355" y="38"/>
                    <a:pt x="355" y="38"/>
                    <a:pt x="355" y="38"/>
                  </a:cubicBezTo>
                  <a:cubicBezTo>
                    <a:pt x="355" y="39"/>
                    <a:pt x="355" y="39"/>
                    <a:pt x="355" y="39"/>
                  </a:cubicBezTo>
                  <a:cubicBezTo>
                    <a:pt x="327" y="132"/>
                    <a:pt x="327" y="132"/>
                    <a:pt x="327" y="132"/>
                  </a:cubicBezTo>
                  <a:cubicBezTo>
                    <a:pt x="302" y="132"/>
                    <a:pt x="302" y="132"/>
                    <a:pt x="302" y="132"/>
                  </a:cubicBezTo>
                  <a:lnTo>
                    <a:pt x="287" y="77"/>
                  </a:lnTo>
                  <a:close/>
                  <a:moveTo>
                    <a:pt x="402" y="134"/>
                  </a:moveTo>
                  <a:cubicBezTo>
                    <a:pt x="379" y="134"/>
                    <a:pt x="370" y="125"/>
                    <a:pt x="370" y="104"/>
                  </a:cubicBezTo>
                  <a:cubicBezTo>
                    <a:pt x="370" y="0"/>
                    <a:pt x="370" y="0"/>
                    <a:pt x="370" y="0"/>
                  </a:cubicBezTo>
                  <a:cubicBezTo>
                    <a:pt x="398" y="0"/>
                    <a:pt x="398" y="0"/>
                    <a:pt x="398" y="0"/>
                  </a:cubicBezTo>
                  <a:cubicBezTo>
                    <a:pt x="398" y="102"/>
                    <a:pt x="398" y="102"/>
                    <a:pt x="398" y="102"/>
                  </a:cubicBezTo>
                  <a:cubicBezTo>
                    <a:pt x="398" y="108"/>
                    <a:pt x="400" y="111"/>
                    <a:pt x="406" y="111"/>
                  </a:cubicBezTo>
                  <a:cubicBezTo>
                    <a:pt x="408" y="111"/>
                    <a:pt x="410" y="110"/>
                    <a:pt x="412" y="109"/>
                  </a:cubicBezTo>
                  <a:cubicBezTo>
                    <a:pt x="413" y="109"/>
                    <a:pt x="413" y="109"/>
                    <a:pt x="413" y="109"/>
                  </a:cubicBezTo>
                  <a:cubicBezTo>
                    <a:pt x="413" y="132"/>
                    <a:pt x="413" y="132"/>
                    <a:pt x="413" y="132"/>
                  </a:cubicBezTo>
                  <a:cubicBezTo>
                    <a:pt x="410" y="133"/>
                    <a:pt x="406" y="134"/>
                    <a:pt x="402" y="134"/>
                  </a:cubicBezTo>
                  <a:close/>
                  <a:moveTo>
                    <a:pt x="469" y="134"/>
                  </a:moveTo>
                  <a:cubicBezTo>
                    <a:pt x="440" y="134"/>
                    <a:pt x="420" y="116"/>
                    <a:pt x="420" y="85"/>
                  </a:cubicBezTo>
                  <a:cubicBezTo>
                    <a:pt x="420" y="56"/>
                    <a:pt x="440" y="36"/>
                    <a:pt x="465" y="36"/>
                  </a:cubicBezTo>
                  <a:cubicBezTo>
                    <a:pt x="494" y="36"/>
                    <a:pt x="507" y="55"/>
                    <a:pt x="507" y="83"/>
                  </a:cubicBezTo>
                  <a:cubicBezTo>
                    <a:pt x="507" y="93"/>
                    <a:pt x="507" y="93"/>
                    <a:pt x="507" y="93"/>
                  </a:cubicBezTo>
                  <a:cubicBezTo>
                    <a:pt x="448" y="93"/>
                    <a:pt x="448" y="93"/>
                    <a:pt x="448" y="93"/>
                  </a:cubicBezTo>
                  <a:cubicBezTo>
                    <a:pt x="451" y="108"/>
                    <a:pt x="462" y="112"/>
                    <a:pt x="474" y="112"/>
                  </a:cubicBezTo>
                  <a:cubicBezTo>
                    <a:pt x="484" y="112"/>
                    <a:pt x="491" y="110"/>
                    <a:pt x="500" y="104"/>
                  </a:cubicBezTo>
                  <a:cubicBezTo>
                    <a:pt x="501" y="104"/>
                    <a:pt x="501" y="104"/>
                    <a:pt x="501" y="104"/>
                  </a:cubicBezTo>
                  <a:cubicBezTo>
                    <a:pt x="501" y="126"/>
                    <a:pt x="501" y="126"/>
                    <a:pt x="501" y="126"/>
                  </a:cubicBezTo>
                  <a:cubicBezTo>
                    <a:pt x="493" y="131"/>
                    <a:pt x="482" y="134"/>
                    <a:pt x="469" y="134"/>
                  </a:cubicBezTo>
                  <a:close/>
                  <a:moveTo>
                    <a:pt x="448" y="74"/>
                  </a:moveTo>
                  <a:cubicBezTo>
                    <a:pt x="482" y="74"/>
                    <a:pt x="482" y="74"/>
                    <a:pt x="482" y="74"/>
                  </a:cubicBezTo>
                  <a:cubicBezTo>
                    <a:pt x="481" y="64"/>
                    <a:pt x="477" y="58"/>
                    <a:pt x="466" y="58"/>
                  </a:cubicBezTo>
                  <a:cubicBezTo>
                    <a:pt x="457" y="58"/>
                    <a:pt x="450" y="61"/>
                    <a:pt x="448" y="74"/>
                  </a:cubicBezTo>
                  <a:close/>
                  <a:moveTo>
                    <a:pt x="622" y="38"/>
                  </a:moveTo>
                  <a:cubicBezTo>
                    <a:pt x="642" y="38"/>
                    <a:pt x="642" y="38"/>
                    <a:pt x="642" y="38"/>
                  </a:cubicBezTo>
                  <a:cubicBezTo>
                    <a:pt x="642" y="60"/>
                    <a:pt x="642" y="60"/>
                    <a:pt x="642" y="60"/>
                  </a:cubicBezTo>
                  <a:cubicBezTo>
                    <a:pt x="622" y="60"/>
                    <a:pt x="622" y="60"/>
                    <a:pt x="622" y="60"/>
                  </a:cubicBezTo>
                  <a:cubicBezTo>
                    <a:pt x="622" y="99"/>
                    <a:pt x="622" y="99"/>
                    <a:pt x="622" y="99"/>
                  </a:cubicBezTo>
                  <a:cubicBezTo>
                    <a:pt x="622" y="107"/>
                    <a:pt x="625" y="111"/>
                    <a:pt x="633" y="111"/>
                  </a:cubicBezTo>
                  <a:cubicBezTo>
                    <a:pt x="636" y="111"/>
                    <a:pt x="639" y="110"/>
                    <a:pt x="642" y="109"/>
                  </a:cubicBezTo>
                  <a:cubicBezTo>
                    <a:pt x="642" y="109"/>
                    <a:pt x="642" y="109"/>
                    <a:pt x="642" y="109"/>
                  </a:cubicBezTo>
                  <a:cubicBezTo>
                    <a:pt x="642" y="131"/>
                    <a:pt x="642" y="131"/>
                    <a:pt x="642" y="131"/>
                  </a:cubicBezTo>
                  <a:cubicBezTo>
                    <a:pt x="639" y="132"/>
                    <a:pt x="633" y="134"/>
                    <a:pt x="625" y="134"/>
                  </a:cubicBezTo>
                  <a:cubicBezTo>
                    <a:pt x="603" y="134"/>
                    <a:pt x="594" y="124"/>
                    <a:pt x="594" y="100"/>
                  </a:cubicBezTo>
                  <a:cubicBezTo>
                    <a:pt x="594" y="60"/>
                    <a:pt x="594" y="60"/>
                    <a:pt x="594" y="60"/>
                  </a:cubicBezTo>
                  <a:cubicBezTo>
                    <a:pt x="558" y="60"/>
                    <a:pt x="558" y="60"/>
                    <a:pt x="558" y="60"/>
                  </a:cubicBezTo>
                  <a:cubicBezTo>
                    <a:pt x="558" y="99"/>
                    <a:pt x="558" y="99"/>
                    <a:pt x="558" y="99"/>
                  </a:cubicBezTo>
                  <a:cubicBezTo>
                    <a:pt x="558" y="107"/>
                    <a:pt x="561" y="111"/>
                    <a:pt x="570" y="111"/>
                  </a:cubicBezTo>
                  <a:cubicBezTo>
                    <a:pt x="572" y="111"/>
                    <a:pt x="575" y="110"/>
                    <a:pt x="578" y="109"/>
                  </a:cubicBezTo>
                  <a:cubicBezTo>
                    <a:pt x="579" y="109"/>
                    <a:pt x="579" y="109"/>
                    <a:pt x="579" y="109"/>
                  </a:cubicBezTo>
                  <a:cubicBezTo>
                    <a:pt x="579" y="131"/>
                    <a:pt x="579" y="131"/>
                    <a:pt x="579" y="131"/>
                  </a:cubicBezTo>
                  <a:cubicBezTo>
                    <a:pt x="575" y="132"/>
                    <a:pt x="570" y="134"/>
                    <a:pt x="562" y="134"/>
                  </a:cubicBezTo>
                  <a:cubicBezTo>
                    <a:pt x="539" y="134"/>
                    <a:pt x="530" y="124"/>
                    <a:pt x="530" y="100"/>
                  </a:cubicBezTo>
                  <a:cubicBezTo>
                    <a:pt x="530" y="60"/>
                    <a:pt x="530" y="60"/>
                    <a:pt x="530" y="60"/>
                  </a:cubicBezTo>
                  <a:cubicBezTo>
                    <a:pt x="516" y="60"/>
                    <a:pt x="516" y="60"/>
                    <a:pt x="516" y="60"/>
                  </a:cubicBezTo>
                  <a:cubicBezTo>
                    <a:pt x="516" y="38"/>
                    <a:pt x="516" y="38"/>
                    <a:pt x="516" y="38"/>
                  </a:cubicBezTo>
                  <a:cubicBezTo>
                    <a:pt x="530" y="38"/>
                    <a:pt x="530" y="38"/>
                    <a:pt x="530" y="38"/>
                  </a:cubicBezTo>
                  <a:cubicBezTo>
                    <a:pt x="530" y="12"/>
                    <a:pt x="530" y="12"/>
                    <a:pt x="530" y="12"/>
                  </a:cubicBezTo>
                  <a:cubicBezTo>
                    <a:pt x="558" y="12"/>
                    <a:pt x="558" y="12"/>
                    <a:pt x="558" y="12"/>
                  </a:cubicBezTo>
                  <a:cubicBezTo>
                    <a:pt x="558" y="38"/>
                    <a:pt x="558" y="38"/>
                    <a:pt x="558" y="38"/>
                  </a:cubicBezTo>
                  <a:cubicBezTo>
                    <a:pt x="594" y="38"/>
                    <a:pt x="594" y="38"/>
                    <a:pt x="594" y="38"/>
                  </a:cubicBezTo>
                  <a:cubicBezTo>
                    <a:pt x="594" y="12"/>
                    <a:pt x="594" y="12"/>
                    <a:pt x="594" y="12"/>
                  </a:cubicBezTo>
                  <a:cubicBezTo>
                    <a:pt x="622" y="12"/>
                    <a:pt x="622" y="12"/>
                    <a:pt x="622" y="12"/>
                  </a:cubicBezTo>
                  <a:cubicBezTo>
                    <a:pt x="622" y="38"/>
                    <a:pt x="622" y="38"/>
                    <a:pt x="622" y="38"/>
                  </a:cubicBezTo>
                  <a:close/>
                  <a:moveTo>
                    <a:pt x="787" y="45"/>
                  </a:moveTo>
                  <a:cubicBezTo>
                    <a:pt x="787" y="73"/>
                    <a:pt x="768" y="89"/>
                    <a:pt x="738" y="89"/>
                  </a:cubicBezTo>
                  <a:cubicBezTo>
                    <a:pt x="718" y="89"/>
                    <a:pt x="718" y="89"/>
                    <a:pt x="718" y="89"/>
                  </a:cubicBezTo>
                  <a:cubicBezTo>
                    <a:pt x="718" y="132"/>
                    <a:pt x="718" y="132"/>
                    <a:pt x="718" y="132"/>
                  </a:cubicBezTo>
                  <a:cubicBezTo>
                    <a:pt x="689" y="132"/>
                    <a:pt x="689" y="132"/>
                    <a:pt x="689" y="132"/>
                  </a:cubicBezTo>
                  <a:cubicBezTo>
                    <a:pt x="689" y="0"/>
                    <a:pt x="689" y="0"/>
                    <a:pt x="689" y="0"/>
                  </a:cubicBezTo>
                  <a:cubicBezTo>
                    <a:pt x="738" y="0"/>
                    <a:pt x="738" y="0"/>
                    <a:pt x="738" y="0"/>
                  </a:cubicBezTo>
                  <a:cubicBezTo>
                    <a:pt x="768" y="0"/>
                    <a:pt x="787" y="16"/>
                    <a:pt x="787" y="45"/>
                  </a:cubicBezTo>
                  <a:close/>
                  <a:moveTo>
                    <a:pt x="736" y="65"/>
                  </a:moveTo>
                  <a:cubicBezTo>
                    <a:pt x="751" y="65"/>
                    <a:pt x="758" y="57"/>
                    <a:pt x="758" y="45"/>
                  </a:cubicBezTo>
                  <a:cubicBezTo>
                    <a:pt x="758" y="33"/>
                    <a:pt x="751" y="24"/>
                    <a:pt x="736" y="24"/>
                  </a:cubicBezTo>
                  <a:cubicBezTo>
                    <a:pt x="718" y="24"/>
                    <a:pt x="718" y="24"/>
                    <a:pt x="718" y="24"/>
                  </a:cubicBezTo>
                  <a:cubicBezTo>
                    <a:pt x="718" y="65"/>
                    <a:pt x="718" y="65"/>
                    <a:pt x="718" y="65"/>
                  </a:cubicBezTo>
                  <a:lnTo>
                    <a:pt x="736" y="65"/>
                  </a:lnTo>
                  <a:close/>
                  <a:moveTo>
                    <a:pt x="849" y="123"/>
                  </a:moveTo>
                  <a:cubicBezTo>
                    <a:pt x="843" y="130"/>
                    <a:pt x="834" y="134"/>
                    <a:pt x="824" y="134"/>
                  </a:cubicBezTo>
                  <a:cubicBezTo>
                    <a:pt x="806" y="134"/>
                    <a:pt x="791" y="122"/>
                    <a:pt x="791" y="103"/>
                  </a:cubicBezTo>
                  <a:cubicBezTo>
                    <a:pt x="791" y="84"/>
                    <a:pt x="806" y="72"/>
                    <a:pt x="827" y="72"/>
                  </a:cubicBezTo>
                  <a:cubicBezTo>
                    <a:pt x="834" y="72"/>
                    <a:pt x="841" y="73"/>
                    <a:pt x="848" y="75"/>
                  </a:cubicBezTo>
                  <a:cubicBezTo>
                    <a:pt x="848" y="73"/>
                    <a:pt x="848" y="73"/>
                    <a:pt x="848" y="73"/>
                  </a:cubicBezTo>
                  <a:cubicBezTo>
                    <a:pt x="848" y="63"/>
                    <a:pt x="842" y="59"/>
                    <a:pt x="827" y="59"/>
                  </a:cubicBezTo>
                  <a:cubicBezTo>
                    <a:pt x="818" y="59"/>
                    <a:pt x="809" y="62"/>
                    <a:pt x="801" y="66"/>
                  </a:cubicBezTo>
                  <a:cubicBezTo>
                    <a:pt x="800" y="66"/>
                    <a:pt x="800" y="66"/>
                    <a:pt x="800" y="66"/>
                  </a:cubicBezTo>
                  <a:cubicBezTo>
                    <a:pt x="800" y="44"/>
                    <a:pt x="800" y="44"/>
                    <a:pt x="800" y="44"/>
                  </a:cubicBezTo>
                  <a:cubicBezTo>
                    <a:pt x="807" y="40"/>
                    <a:pt x="820" y="36"/>
                    <a:pt x="832" y="36"/>
                  </a:cubicBezTo>
                  <a:cubicBezTo>
                    <a:pt x="860" y="36"/>
                    <a:pt x="876" y="49"/>
                    <a:pt x="876" y="73"/>
                  </a:cubicBezTo>
                  <a:cubicBezTo>
                    <a:pt x="876" y="132"/>
                    <a:pt x="876" y="132"/>
                    <a:pt x="876" y="132"/>
                  </a:cubicBezTo>
                  <a:cubicBezTo>
                    <a:pt x="849" y="132"/>
                    <a:pt x="849" y="132"/>
                    <a:pt x="849" y="132"/>
                  </a:cubicBezTo>
                  <a:cubicBezTo>
                    <a:pt x="849" y="123"/>
                    <a:pt x="849" y="123"/>
                    <a:pt x="849" y="123"/>
                  </a:cubicBezTo>
                  <a:close/>
                  <a:moveTo>
                    <a:pt x="848" y="102"/>
                  </a:moveTo>
                  <a:cubicBezTo>
                    <a:pt x="848" y="94"/>
                    <a:pt x="848" y="94"/>
                    <a:pt x="848" y="94"/>
                  </a:cubicBezTo>
                  <a:cubicBezTo>
                    <a:pt x="844" y="92"/>
                    <a:pt x="838" y="91"/>
                    <a:pt x="833" y="91"/>
                  </a:cubicBezTo>
                  <a:cubicBezTo>
                    <a:pt x="823" y="91"/>
                    <a:pt x="818" y="95"/>
                    <a:pt x="818" y="102"/>
                  </a:cubicBezTo>
                  <a:cubicBezTo>
                    <a:pt x="818" y="110"/>
                    <a:pt x="823" y="113"/>
                    <a:pt x="832" y="113"/>
                  </a:cubicBezTo>
                  <a:cubicBezTo>
                    <a:pt x="839" y="113"/>
                    <a:pt x="845" y="109"/>
                    <a:pt x="848" y="102"/>
                  </a:cubicBezTo>
                  <a:close/>
                  <a:moveTo>
                    <a:pt x="890" y="85"/>
                  </a:moveTo>
                  <a:cubicBezTo>
                    <a:pt x="890" y="55"/>
                    <a:pt x="911" y="36"/>
                    <a:pt x="939" y="36"/>
                  </a:cubicBezTo>
                  <a:cubicBezTo>
                    <a:pt x="949" y="36"/>
                    <a:pt x="958" y="38"/>
                    <a:pt x="965" y="43"/>
                  </a:cubicBezTo>
                  <a:cubicBezTo>
                    <a:pt x="965" y="67"/>
                    <a:pt x="965" y="67"/>
                    <a:pt x="965" y="67"/>
                  </a:cubicBezTo>
                  <a:cubicBezTo>
                    <a:pt x="964" y="67"/>
                    <a:pt x="964" y="67"/>
                    <a:pt x="964" y="67"/>
                  </a:cubicBezTo>
                  <a:cubicBezTo>
                    <a:pt x="958" y="62"/>
                    <a:pt x="951" y="60"/>
                    <a:pt x="943" y="60"/>
                  </a:cubicBezTo>
                  <a:cubicBezTo>
                    <a:pt x="929" y="60"/>
                    <a:pt x="918" y="69"/>
                    <a:pt x="918" y="85"/>
                  </a:cubicBezTo>
                  <a:cubicBezTo>
                    <a:pt x="918" y="101"/>
                    <a:pt x="929" y="110"/>
                    <a:pt x="943" y="110"/>
                  </a:cubicBezTo>
                  <a:cubicBezTo>
                    <a:pt x="951" y="110"/>
                    <a:pt x="958" y="108"/>
                    <a:pt x="964" y="103"/>
                  </a:cubicBezTo>
                  <a:cubicBezTo>
                    <a:pt x="965" y="103"/>
                    <a:pt x="965" y="103"/>
                    <a:pt x="965" y="103"/>
                  </a:cubicBezTo>
                  <a:cubicBezTo>
                    <a:pt x="965" y="127"/>
                    <a:pt x="965" y="127"/>
                    <a:pt x="965" y="127"/>
                  </a:cubicBezTo>
                  <a:cubicBezTo>
                    <a:pt x="958" y="132"/>
                    <a:pt x="949" y="134"/>
                    <a:pt x="939" y="134"/>
                  </a:cubicBezTo>
                  <a:cubicBezTo>
                    <a:pt x="911" y="134"/>
                    <a:pt x="890" y="115"/>
                    <a:pt x="890" y="85"/>
                  </a:cubicBezTo>
                  <a:close/>
                  <a:moveTo>
                    <a:pt x="1010" y="89"/>
                  </a:moveTo>
                  <a:cubicBezTo>
                    <a:pt x="1010" y="132"/>
                    <a:pt x="1010" y="132"/>
                    <a:pt x="1010" y="132"/>
                  </a:cubicBezTo>
                  <a:cubicBezTo>
                    <a:pt x="983" y="132"/>
                    <a:pt x="983" y="132"/>
                    <a:pt x="983" y="132"/>
                  </a:cubicBezTo>
                  <a:cubicBezTo>
                    <a:pt x="983" y="0"/>
                    <a:pt x="983" y="0"/>
                    <a:pt x="983" y="0"/>
                  </a:cubicBezTo>
                  <a:cubicBezTo>
                    <a:pt x="1010" y="0"/>
                    <a:pt x="1010" y="0"/>
                    <a:pt x="1010" y="0"/>
                  </a:cubicBezTo>
                  <a:cubicBezTo>
                    <a:pt x="1010" y="75"/>
                    <a:pt x="1010" y="75"/>
                    <a:pt x="1010" y="75"/>
                  </a:cubicBezTo>
                  <a:cubicBezTo>
                    <a:pt x="1039" y="38"/>
                    <a:pt x="1039" y="38"/>
                    <a:pt x="1039" y="38"/>
                  </a:cubicBezTo>
                  <a:cubicBezTo>
                    <a:pt x="1070" y="38"/>
                    <a:pt x="1070" y="38"/>
                    <a:pt x="1070" y="38"/>
                  </a:cubicBezTo>
                  <a:cubicBezTo>
                    <a:pt x="1070" y="39"/>
                    <a:pt x="1070" y="39"/>
                    <a:pt x="1070" y="39"/>
                  </a:cubicBezTo>
                  <a:cubicBezTo>
                    <a:pt x="1036" y="82"/>
                    <a:pt x="1036" y="82"/>
                    <a:pt x="1036" y="82"/>
                  </a:cubicBezTo>
                  <a:cubicBezTo>
                    <a:pt x="1070" y="131"/>
                    <a:pt x="1070" y="131"/>
                    <a:pt x="1070" y="131"/>
                  </a:cubicBezTo>
                  <a:cubicBezTo>
                    <a:pt x="1070" y="132"/>
                    <a:pt x="1070" y="132"/>
                    <a:pt x="1070" y="132"/>
                  </a:cubicBezTo>
                  <a:cubicBezTo>
                    <a:pt x="1038" y="132"/>
                    <a:pt x="1038" y="132"/>
                    <a:pt x="1038" y="132"/>
                  </a:cubicBezTo>
                  <a:lnTo>
                    <a:pt x="1010" y="89"/>
                  </a:lnTo>
                  <a:close/>
                  <a:moveTo>
                    <a:pt x="1133" y="123"/>
                  </a:moveTo>
                  <a:cubicBezTo>
                    <a:pt x="1127" y="130"/>
                    <a:pt x="1118" y="134"/>
                    <a:pt x="1108" y="134"/>
                  </a:cubicBezTo>
                  <a:cubicBezTo>
                    <a:pt x="1090" y="134"/>
                    <a:pt x="1075" y="122"/>
                    <a:pt x="1075" y="103"/>
                  </a:cubicBezTo>
                  <a:cubicBezTo>
                    <a:pt x="1075" y="84"/>
                    <a:pt x="1090" y="72"/>
                    <a:pt x="1112" y="72"/>
                  </a:cubicBezTo>
                  <a:cubicBezTo>
                    <a:pt x="1118" y="72"/>
                    <a:pt x="1125" y="73"/>
                    <a:pt x="1133" y="75"/>
                  </a:cubicBezTo>
                  <a:cubicBezTo>
                    <a:pt x="1133" y="73"/>
                    <a:pt x="1133" y="73"/>
                    <a:pt x="1133" y="73"/>
                  </a:cubicBezTo>
                  <a:cubicBezTo>
                    <a:pt x="1133" y="63"/>
                    <a:pt x="1127" y="59"/>
                    <a:pt x="1112" y="59"/>
                  </a:cubicBezTo>
                  <a:cubicBezTo>
                    <a:pt x="1102" y="59"/>
                    <a:pt x="1093" y="62"/>
                    <a:pt x="1086" y="66"/>
                  </a:cubicBezTo>
                  <a:cubicBezTo>
                    <a:pt x="1084" y="66"/>
                    <a:pt x="1084" y="66"/>
                    <a:pt x="1084" y="66"/>
                  </a:cubicBezTo>
                  <a:cubicBezTo>
                    <a:pt x="1084" y="44"/>
                    <a:pt x="1084" y="44"/>
                    <a:pt x="1084" y="44"/>
                  </a:cubicBezTo>
                  <a:cubicBezTo>
                    <a:pt x="1092" y="40"/>
                    <a:pt x="1104" y="36"/>
                    <a:pt x="1117" y="36"/>
                  </a:cubicBezTo>
                  <a:cubicBezTo>
                    <a:pt x="1145" y="36"/>
                    <a:pt x="1160" y="49"/>
                    <a:pt x="1160" y="73"/>
                  </a:cubicBezTo>
                  <a:cubicBezTo>
                    <a:pt x="1160" y="132"/>
                    <a:pt x="1160" y="132"/>
                    <a:pt x="1160" y="132"/>
                  </a:cubicBezTo>
                  <a:cubicBezTo>
                    <a:pt x="1133" y="132"/>
                    <a:pt x="1133" y="132"/>
                    <a:pt x="1133" y="132"/>
                  </a:cubicBezTo>
                  <a:cubicBezTo>
                    <a:pt x="1133" y="123"/>
                    <a:pt x="1133" y="123"/>
                    <a:pt x="1133" y="123"/>
                  </a:cubicBezTo>
                  <a:close/>
                  <a:moveTo>
                    <a:pt x="1133" y="102"/>
                  </a:moveTo>
                  <a:cubicBezTo>
                    <a:pt x="1133" y="94"/>
                    <a:pt x="1133" y="94"/>
                    <a:pt x="1133" y="94"/>
                  </a:cubicBezTo>
                  <a:cubicBezTo>
                    <a:pt x="1128" y="92"/>
                    <a:pt x="1123" y="91"/>
                    <a:pt x="1117" y="91"/>
                  </a:cubicBezTo>
                  <a:cubicBezTo>
                    <a:pt x="1108" y="91"/>
                    <a:pt x="1103" y="95"/>
                    <a:pt x="1103" y="102"/>
                  </a:cubicBezTo>
                  <a:cubicBezTo>
                    <a:pt x="1103" y="110"/>
                    <a:pt x="1108" y="113"/>
                    <a:pt x="1116" y="113"/>
                  </a:cubicBezTo>
                  <a:cubicBezTo>
                    <a:pt x="1124" y="113"/>
                    <a:pt x="1130" y="109"/>
                    <a:pt x="1133" y="102"/>
                  </a:cubicBezTo>
                  <a:close/>
                  <a:moveTo>
                    <a:pt x="1207" y="53"/>
                  </a:moveTo>
                  <a:cubicBezTo>
                    <a:pt x="1212" y="43"/>
                    <a:pt x="1220" y="37"/>
                    <a:pt x="1230" y="37"/>
                  </a:cubicBezTo>
                  <a:cubicBezTo>
                    <a:pt x="1234" y="37"/>
                    <a:pt x="1238" y="38"/>
                    <a:pt x="1239" y="39"/>
                  </a:cubicBezTo>
                  <a:cubicBezTo>
                    <a:pt x="1239" y="65"/>
                    <a:pt x="1239" y="65"/>
                    <a:pt x="1239" y="65"/>
                  </a:cubicBezTo>
                  <a:cubicBezTo>
                    <a:pt x="1238" y="65"/>
                    <a:pt x="1238" y="65"/>
                    <a:pt x="1238" y="65"/>
                  </a:cubicBezTo>
                  <a:cubicBezTo>
                    <a:pt x="1235" y="64"/>
                    <a:pt x="1231" y="63"/>
                    <a:pt x="1226" y="63"/>
                  </a:cubicBezTo>
                  <a:cubicBezTo>
                    <a:pt x="1217" y="63"/>
                    <a:pt x="1210" y="68"/>
                    <a:pt x="1208" y="78"/>
                  </a:cubicBezTo>
                  <a:cubicBezTo>
                    <a:pt x="1208" y="132"/>
                    <a:pt x="1208" y="132"/>
                    <a:pt x="1208" y="132"/>
                  </a:cubicBezTo>
                  <a:cubicBezTo>
                    <a:pt x="1180" y="132"/>
                    <a:pt x="1180" y="132"/>
                    <a:pt x="1180" y="132"/>
                  </a:cubicBezTo>
                  <a:cubicBezTo>
                    <a:pt x="1180" y="38"/>
                    <a:pt x="1180" y="38"/>
                    <a:pt x="1180" y="38"/>
                  </a:cubicBezTo>
                  <a:cubicBezTo>
                    <a:pt x="1207" y="38"/>
                    <a:pt x="1207" y="38"/>
                    <a:pt x="1207" y="38"/>
                  </a:cubicBezTo>
                  <a:cubicBezTo>
                    <a:pt x="1207" y="53"/>
                    <a:pt x="1207" y="53"/>
                    <a:pt x="1207" y="53"/>
                  </a:cubicBezTo>
                  <a:close/>
                  <a:moveTo>
                    <a:pt x="1314" y="122"/>
                  </a:moveTo>
                  <a:cubicBezTo>
                    <a:pt x="1308" y="130"/>
                    <a:pt x="1298" y="134"/>
                    <a:pt x="1286" y="134"/>
                  </a:cubicBezTo>
                  <a:cubicBezTo>
                    <a:pt x="1262" y="134"/>
                    <a:pt x="1246" y="112"/>
                    <a:pt x="1246" y="85"/>
                  </a:cubicBezTo>
                  <a:cubicBezTo>
                    <a:pt x="1246" y="58"/>
                    <a:pt x="1262" y="36"/>
                    <a:pt x="1286" y="36"/>
                  </a:cubicBezTo>
                  <a:cubicBezTo>
                    <a:pt x="1298" y="36"/>
                    <a:pt x="1307" y="40"/>
                    <a:pt x="1313" y="47"/>
                  </a:cubicBezTo>
                  <a:cubicBezTo>
                    <a:pt x="1313" y="0"/>
                    <a:pt x="1313" y="0"/>
                    <a:pt x="1313" y="0"/>
                  </a:cubicBezTo>
                  <a:cubicBezTo>
                    <a:pt x="1341" y="0"/>
                    <a:pt x="1341" y="0"/>
                    <a:pt x="1341" y="0"/>
                  </a:cubicBezTo>
                  <a:cubicBezTo>
                    <a:pt x="1341" y="132"/>
                    <a:pt x="1341" y="132"/>
                    <a:pt x="1341" y="132"/>
                  </a:cubicBezTo>
                  <a:cubicBezTo>
                    <a:pt x="1314" y="132"/>
                    <a:pt x="1314" y="132"/>
                    <a:pt x="1314" y="132"/>
                  </a:cubicBezTo>
                  <a:cubicBezTo>
                    <a:pt x="1314" y="122"/>
                    <a:pt x="1314" y="122"/>
                    <a:pt x="1314" y="122"/>
                  </a:cubicBezTo>
                  <a:close/>
                  <a:moveTo>
                    <a:pt x="1313" y="100"/>
                  </a:moveTo>
                  <a:cubicBezTo>
                    <a:pt x="1313" y="70"/>
                    <a:pt x="1313" y="70"/>
                    <a:pt x="1313" y="70"/>
                  </a:cubicBezTo>
                  <a:cubicBezTo>
                    <a:pt x="1308" y="63"/>
                    <a:pt x="1302" y="60"/>
                    <a:pt x="1295" y="60"/>
                  </a:cubicBezTo>
                  <a:cubicBezTo>
                    <a:pt x="1283" y="60"/>
                    <a:pt x="1275" y="69"/>
                    <a:pt x="1275" y="85"/>
                  </a:cubicBezTo>
                  <a:cubicBezTo>
                    <a:pt x="1275" y="101"/>
                    <a:pt x="1283" y="110"/>
                    <a:pt x="1295" y="110"/>
                  </a:cubicBezTo>
                  <a:cubicBezTo>
                    <a:pt x="1302" y="110"/>
                    <a:pt x="1308" y="107"/>
                    <a:pt x="1313" y="100"/>
                  </a:cubicBezTo>
                  <a:close/>
                  <a:moveTo>
                    <a:pt x="0" y="175"/>
                  </a:moveTo>
                  <a:cubicBezTo>
                    <a:pt x="81" y="175"/>
                    <a:pt x="81" y="175"/>
                    <a:pt x="81" y="175"/>
                  </a:cubicBezTo>
                  <a:cubicBezTo>
                    <a:pt x="81" y="191"/>
                    <a:pt x="81" y="191"/>
                    <a:pt x="81" y="191"/>
                  </a:cubicBezTo>
                  <a:cubicBezTo>
                    <a:pt x="18" y="191"/>
                    <a:pt x="18" y="191"/>
                    <a:pt x="18" y="191"/>
                  </a:cubicBezTo>
                  <a:cubicBezTo>
                    <a:pt x="18" y="231"/>
                    <a:pt x="18" y="231"/>
                    <a:pt x="18" y="231"/>
                  </a:cubicBezTo>
                  <a:cubicBezTo>
                    <a:pt x="75" y="231"/>
                    <a:pt x="75" y="231"/>
                    <a:pt x="75" y="231"/>
                  </a:cubicBezTo>
                  <a:cubicBezTo>
                    <a:pt x="75" y="247"/>
                    <a:pt x="75" y="247"/>
                    <a:pt x="75" y="247"/>
                  </a:cubicBezTo>
                  <a:cubicBezTo>
                    <a:pt x="18" y="247"/>
                    <a:pt x="18" y="247"/>
                    <a:pt x="18" y="247"/>
                  </a:cubicBezTo>
                  <a:cubicBezTo>
                    <a:pt x="18" y="291"/>
                    <a:pt x="18" y="291"/>
                    <a:pt x="18" y="291"/>
                  </a:cubicBezTo>
                  <a:cubicBezTo>
                    <a:pt x="81" y="291"/>
                    <a:pt x="81" y="291"/>
                    <a:pt x="81" y="291"/>
                  </a:cubicBezTo>
                  <a:cubicBezTo>
                    <a:pt x="81" y="307"/>
                    <a:pt x="81" y="307"/>
                    <a:pt x="81" y="307"/>
                  </a:cubicBezTo>
                  <a:cubicBezTo>
                    <a:pt x="0" y="307"/>
                    <a:pt x="0" y="307"/>
                    <a:pt x="0" y="307"/>
                  </a:cubicBezTo>
                  <a:lnTo>
                    <a:pt x="0" y="175"/>
                  </a:lnTo>
                  <a:close/>
                  <a:moveTo>
                    <a:pt x="149" y="212"/>
                  </a:moveTo>
                  <a:cubicBezTo>
                    <a:pt x="169" y="212"/>
                    <a:pt x="181" y="226"/>
                    <a:pt x="181" y="248"/>
                  </a:cubicBezTo>
                  <a:cubicBezTo>
                    <a:pt x="181" y="307"/>
                    <a:pt x="181" y="307"/>
                    <a:pt x="181" y="307"/>
                  </a:cubicBezTo>
                  <a:cubicBezTo>
                    <a:pt x="164" y="307"/>
                    <a:pt x="164" y="307"/>
                    <a:pt x="164" y="307"/>
                  </a:cubicBezTo>
                  <a:cubicBezTo>
                    <a:pt x="164" y="249"/>
                    <a:pt x="164" y="249"/>
                    <a:pt x="164" y="249"/>
                  </a:cubicBezTo>
                  <a:cubicBezTo>
                    <a:pt x="164" y="237"/>
                    <a:pt x="157" y="228"/>
                    <a:pt x="144" y="228"/>
                  </a:cubicBezTo>
                  <a:cubicBezTo>
                    <a:pt x="133" y="228"/>
                    <a:pt x="124" y="235"/>
                    <a:pt x="121" y="245"/>
                  </a:cubicBezTo>
                  <a:cubicBezTo>
                    <a:pt x="121" y="307"/>
                    <a:pt x="121" y="307"/>
                    <a:pt x="121" y="307"/>
                  </a:cubicBezTo>
                  <a:cubicBezTo>
                    <a:pt x="103" y="307"/>
                    <a:pt x="103" y="307"/>
                    <a:pt x="103" y="307"/>
                  </a:cubicBezTo>
                  <a:cubicBezTo>
                    <a:pt x="103" y="214"/>
                    <a:pt x="103" y="214"/>
                    <a:pt x="103" y="214"/>
                  </a:cubicBezTo>
                  <a:cubicBezTo>
                    <a:pt x="121" y="214"/>
                    <a:pt x="121" y="214"/>
                    <a:pt x="121" y="214"/>
                  </a:cubicBezTo>
                  <a:cubicBezTo>
                    <a:pt x="121" y="227"/>
                    <a:pt x="121" y="227"/>
                    <a:pt x="121" y="227"/>
                  </a:cubicBezTo>
                  <a:cubicBezTo>
                    <a:pt x="126" y="219"/>
                    <a:pt x="136" y="212"/>
                    <a:pt x="149" y="212"/>
                  </a:cubicBezTo>
                  <a:close/>
                  <a:moveTo>
                    <a:pt x="228" y="214"/>
                  </a:moveTo>
                  <a:cubicBezTo>
                    <a:pt x="252" y="214"/>
                    <a:pt x="252" y="214"/>
                    <a:pt x="252" y="214"/>
                  </a:cubicBezTo>
                  <a:cubicBezTo>
                    <a:pt x="252" y="229"/>
                    <a:pt x="252" y="229"/>
                    <a:pt x="252" y="229"/>
                  </a:cubicBezTo>
                  <a:cubicBezTo>
                    <a:pt x="228" y="229"/>
                    <a:pt x="228" y="229"/>
                    <a:pt x="228" y="229"/>
                  </a:cubicBezTo>
                  <a:cubicBezTo>
                    <a:pt x="228" y="279"/>
                    <a:pt x="228" y="279"/>
                    <a:pt x="228" y="279"/>
                  </a:cubicBezTo>
                  <a:cubicBezTo>
                    <a:pt x="228" y="289"/>
                    <a:pt x="234" y="293"/>
                    <a:pt x="243" y="293"/>
                  </a:cubicBezTo>
                  <a:cubicBezTo>
                    <a:pt x="246" y="293"/>
                    <a:pt x="249" y="293"/>
                    <a:pt x="251" y="292"/>
                  </a:cubicBezTo>
                  <a:cubicBezTo>
                    <a:pt x="252" y="292"/>
                    <a:pt x="252" y="292"/>
                    <a:pt x="252" y="292"/>
                  </a:cubicBezTo>
                  <a:cubicBezTo>
                    <a:pt x="252" y="307"/>
                    <a:pt x="252" y="307"/>
                    <a:pt x="252" y="307"/>
                  </a:cubicBezTo>
                  <a:cubicBezTo>
                    <a:pt x="249" y="308"/>
                    <a:pt x="246" y="309"/>
                    <a:pt x="241" y="309"/>
                  </a:cubicBezTo>
                  <a:cubicBezTo>
                    <a:pt x="219" y="309"/>
                    <a:pt x="211" y="299"/>
                    <a:pt x="211" y="281"/>
                  </a:cubicBezTo>
                  <a:cubicBezTo>
                    <a:pt x="211" y="229"/>
                    <a:pt x="211" y="229"/>
                    <a:pt x="211" y="229"/>
                  </a:cubicBezTo>
                  <a:cubicBezTo>
                    <a:pt x="195" y="229"/>
                    <a:pt x="195" y="229"/>
                    <a:pt x="195" y="229"/>
                  </a:cubicBezTo>
                  <a:cubicBezTo>
                    <a:pt x="195" y="214"/>
                    <a:pt x="195" y="214"/>
                    <a:pt x="195" y="214"/>
                  </a:cubicBezTo>
                  <a:cubicBezTo>
                    <a:pt x="211" y="214"/>
                    <a:pt x="211" y="214"/>
                    <a:pt x="211" y="214"/>
                  </a:cubicBezTo>
                  <a:cubicBezTo>
                    <a:pt x="211" y="189"/>
                    <a:pt x="211" y="189"/>
                    <a:pt x="211" y="189"/>
                  </a:cubicBezTo>
                  <a:cubicBezTo>
                    <a:pt x="228" y="189"/>
                    <a:pt x="228" y="189"/>
                    <a:pt x="228" y="189"/>
                  </a:cubicBezTo>
                  <a:lnTo>
                    <a:pt x="228" y="214"/>
                  </a:lnTo>
                  <a:close/>
                  <a:moveTo>
                    <a:pt x="309" y="309"/>
                  </a:moveTo>
                  <a:cubicBezTo>
                    <a:pt x="282" y="309"/>
                    <a:pt x="263" y="290"/>
                    <a:pt x="263" y="261"/>
                  </a:cubicBezTo>
                  <a:cubicBezTo>
                    <a:pt x="263" y="232"/>
                    <a:pt x="280" y="212"/>
                    <a:pt x="305" y="212"/>
                  </a:cubicBezTo>
                  <a:cubicBezTo>
                    <a:pt x="331" y="212"/>
                    <a:pt x="344" y="230"/>
                    <a:pt x="344" y="258"/>
                  </a:cubicBezTo>
                  <a:cubicBezTo>
                    <a:pt x="344" y="266"/>
                    <a:pt x="344" y="266"/>
                    <a:pt x="344" y="266"/>
                  </a:cubicBezTo>
                  <a:cubicBezTo>
                    <a:pt x="281" y="266"/>
                    <a:pt x="281" y="266"/>
                    <a:pt x="281" y="266"/>
                  </a:cubicBezTo>
                  <a:cubicBezTo>
                    <a:pt x="282" y="284"/>
                    <a:pt x="295" y="293"/>
                    <a:pt x="311" y="293"/>
                  </a:cubicBezTo>
                  <a:cubicBezTo>
                    <a:pt x="321" y="293"/>
                    <a:pt x="329" y="291"/>
                    <a:pt x="337" y="285"/>
                  </a:cubicBezTo>
                  <a:cubicBezTo>
                    <a:pt x="338" y="285"/>
                    <a:pt x="338" y="285"/>
                    <a:pt x="338" y="285"/>
                  </a:cubicBezTo>
                  <a:cubicBezTo>
                    <a:pt x="338" y="300"/>
                    <a:pt x="338" y="300"/>
                    <a:pt x="338" y="300"/>
                  </a:cubicBezTo>
                  <a:cubicBezTo>
                    <a:pt x="330" y="306"/>
                    <a:pt x="320" y="309"/>
                    <a:pt x="309" y="309"/>
                  </a:cubicBezTo>
                  <a:close/>
                  <a:moveTo>
                    <a:pt x="281" y="251"/>
                  </a:moveTo>
                  <a:cubicBezTo>
                    <a:pt x="327" y="251"/>
                    <a:pt x="327" y="251"/>
                    <a:pt x="327" y="251"/>
                  </a:cubicBezTo>
                  <a:cubicBezTo>
                    <a:pt x="327" y="237"/>
                    <a:pt x="320" y="227"/>
                    <a:pt x="306" y="227"/>
                  </a:cubicBezTo>
                  <a:cubicBezTo>
                    <a:pt x="292" y="227"/>
                    <a:pt x="284" y="237"/>
                    <a:pt x="281" y="251"/>
                  </a:cubicBezTo>
                  <a:close/>
                  <a:moveTo>
                    <a:pt x="382" y="228"/>
                  </a:moveTo>
                  <a:cubicBezTo>
                    <a:pt x="386" y="218"/>
                    <a:pt x="395" y="212"/>
                    <a:pt x="405" y="212"/>
                  </a:cubicBezTo>
                  <a:cubicBezTo>
                    <a:pt x="409" y="212"/>
                    <a:pt x="413" y="213"/>
                    <a:pt x="414" y="214"/>
                  </a:cubicBezTo>
                  <a:cubicBezTo>
                    <a:pt x="414" y="231"/>
                    <a:pt x="414" y="231"/>
                    <a:pt x="414" y="231"/>
                  </a:cubicBezTo>
                  <a:cubicBezTo>
                    <a:pt x="414" y="231"/>
                    <a:pt x="414" y="231"/>
                    <a:pt x="414" y="231"/>
                  </a:cubicBezTo>
                  <a:cubicBezTo>
                    <a:pt x="411" y="230"/>
                    <a:pt x="407" y="229"/>
                    <a:pt x="403" y="229"/>
                  </a:cubicBezTo>
                  <a:cubicBezTo>
                    <a:pt x="393" y="229"/>
                    <a:pt x="385" y="236"/>
                    <a:pt x="382" y="246"/>
                  </a:cubicBezTo>
                  <a:cubicBezTo>
                    <a:pt x="382" y="307"/>
                    <a:pt x="382" y="307"/>
                    <a:pt x="382" y="307"/>
                  </a:cubicBezTo>
                  <a:cubicBezTo>
                    <a:pt x="365" y="307"/>
                    <a:pt x="365" y="307"/>
                    <a:pt x="365" y="307"/>
                  </a:cubicBezTo>
                  <a:cubicBezTo>
                    <a:pt x="365" y="214"/>
                    <a:pt x="365" y="214"/>
                    <a:pt x="365" y="214"/>
                  </a:cubicBezTo>
                  <a:cubicBezTo>
                    <a:pt x="382" y="214"/>
                    <a:pt x="382" y="214"/>
                    <a:pt x="382" y="214"/>
                  </a:cubicBezTo>
                  <a:cubicBezTo>
                    <a:pt x="382" y="228"/>
                    <a:pt x="382" y="228"/>
                    <a:pt x="382" y="228"/>
                  </a:cubicBezTo>
                  <a:close/>
                  <a:moveTo>
                    <a:pt x="474" y="212"/>
                  </a:moveTo>
                  <a:cubicBezTo>
                    <a:pt x="502" y="212"/>
                    <a:pt x="516" y="235"/>
                    <a:pt x="516" y="260"/>
                  </a:cubicBezTo>
                  <a:cubicBezTo>
                    <a:pt x="516" y="286"/>
                    <a:pt x="502" y="309"/>
                    <a:pt x="474" y="309"/>
                  </a:cubicBezTo>
                  <a:cubicBezTo>
                    <a:pt x="463" y="309"/>
                    <a:pt x="453" y="303"/>
                    <a:pt x="448" y="296"/>
                  </a:cubicBezTo>
                  <a:cubicBezTo>
                    <a:pt x="448" y="342"/>
                    <a:pt x="448" y="342"/>
                    <a:pt x="448" y="342"/>
                  </a:cubicBezTo>
                  <a:cubicBezTo>
                    <a:pt x="430" y="342"/>
                    <a:pt x="430" y="342"/>
                    <a:pt x="430" y="342"/>
                  </a:cubicBezTo>
                  <a:cubicBezTo>
                    <a:pt x="430" y="214"/>
                    <a:pt x="430" y="214"/>
                    <a:pt x="430" y="214"/>
                  </a:cubicBezTo>
                  <a:cubicBezTo>
                    <a:pt x="448" y="214"/>
                    <a:pt x="448" y="214"/>
                    <a:pt x="448" y="214"/>
                  </a:cubicBezTo>
                  <a:cubicBezTo>
                    <a:pt x="448" y="224"/>
                    <a:pt x="448" y="224"/>
                    <a:pt x="448" y="224"/>
                  </a:cubicBezTo>
                  <a:cubicBezTo>
                    <a:pt x="453" y="218"/>
                    <a:pt x="463" y="212"/>
                    <a:pt x="474" y="212"/>
                  </a:cubicBezTo>
                  <a:close/>
                  <a:moveTo>
                    <a:pt x="471" y="293"/>
                  </a:moveTo>
                  <a:cubicBezTo>
                    <a:pt x="488" y="293"/>
                    <a:pt x="498" y="279"/>
                    <a:pt x="498" y="260"/>
                  </a:cubicBezTo>
                  <a:cubicBezTo>
                    <a:pt x="498" y="242"/>
                    <a:pt x="488" y="228"/>
                    <a:pt x="471" y="228"/>
                  </a:cubicBezTo>
                  <a:cubicBezTo>
                    <a:pt x="461" y="228"/>
                    <a:pt x="453" y="233"/>
                    <a:pt x="448" y="243"/>
                  </a:cubicBezTo>
                  <a:cubicBezTo>
                    <a:pt x="448" y="278"/>
                    <a:pt x="448" y="278"/>
                    <a:pt x="448" y="278"/>
                  </a:cubicBezTo>
                  <a:cubicBezTo>
                    <a:pt x="453" y="287"/>
                    <a:pt x="461" y="293"/>
                    <a:pt x="471" y="293"/>
                  </a:cubicBezTo>
                  <a:close/>
                  <a:moveTo>
                    <a:pt x="554" y="228"/>
                  </a:moveTo>
                  <a:cubicBezTo>
                    <a:pt x="558" y="218"/>
                    <a:pt x="567" y="212"/>
                    <a:pt x="577" y="212"/>
                  </a:cubicBezTo>
                  <a:cubicBezTo>
                    <a:pt x="581" y="212"/>
                    <a:pt x="585" y="213"/>
                    <a:pt x="587" y="214"/>
                  </a:cubicBezTo>
                  <a:cubicBezTo>
                    <a:pt x="587" y="231"/>
                    <a:pt x="587" y="231"/>
                    <a:pt x="587" y="231"/>
                  </a:cubicBezTo>
                  <a:cubicBezTo>
                    <a:pt x="586" y="231"/>
                    <a:pt x="586" y="231"/>
                    <a:pt x="586" y="231"/>
                  </a:cubicBezTo>
                  <a:cubicBezTo>
                    <a:pt x="583" y="230"/>
                    <a:pt x="579" y="229"/>
                    <a:pt x="575" y="229"/>
                  </a:cubicBezTo>
                  <a:cubicBezTo>
                    <a:pt x="565" y="229"/>
                    <a:pt x="557" y="236"/>
                    <a:pt x="554" y="246"/>
                  </a:cubicBezTo>
                  <a:cubicBezTo>
                    <a:pt x="554" y="307"/>
                    <a:pt x="554" y="307"/>
                    <a:pt x="554" y="307"/>
                  </a:cubicBezTo>
                  <a:cubicBezTo>
                    <a:pt x="537" y="307"/>
                    <a:pt x="537" y="307"/>
                    <a:pt x="537" y="307"/>
                  </a:cubicBezTo>
                  <a:cubicBezTo>
                    <a:pt x="537" y="214"/>
                    <a:pt x="537" y="214"/>
                    <a:pt x="537" y="214"/>
                  </a:cubicBezTo>
                  <a:cubicBezTo>
                    <a:pt x="554" y="214"/>
                    <a:pt x="554" y="214"/>
                    <a:pt x="554" y="214"/>
                  </a:cubicBezTo>
                  <a:cubicBezTo>
                    <a:pt x="554" y="228"/>
                    <a:pt x="554" y="228"/>
                    <a:pt x="554" y="228"/>
                  </a:cubicBezTo>
                  <a:close/>
                  <a:moveTo>
                    <a:pt x="612" y="176"/>
                  </a:moveTo>
                  <a:cubicBezTo>
                    <a:pt x="618" y="176"/>
                    <a:pt x="623" y="181"/>
                    <a:pt x="623" y="187"/>
                  </a:cubicBezTo>
                  <a:cubicBezTo>
                    <a:pt x="623" y="193"/>
                    <a:pt x="618" y="198"/>
                    <a:pt x="612" y="198"/>
                  </a:cubicBezTo>
                  <a:cubicBezTo>
                    <a:pt x="606" y="198"/>
                    <a:pt x="601" y="193"/>
                    <a:pt x="601" y="187"/>
                  </a:cubicBezTo>
                  <a:cubicBezTo>
                    <a:pt x="601" y="181"/>
                    <a:pt x="606" y="176"/>
                    <a:pt x="612" y="176"/>
                  </a:cubicBezTo>
                  <a:close/>
                  <a:moveTo>
                    <a:pt x="603" y="214"/>
                  </a:moveTo>
                  <a:cubicBezTo>
                    <a:pt x="621" y="214"/>
                    <a:pt x="621" y="214"/>
                    <a:pt x="621" y="214"/>
                  </a:cubicBezTo>
                  <a:cubicBezTo>
                    <a:pt x="621" y="307"/>
                    <a:pt x="621" y="307"/>
                    <a:pt x="621" y="307"/>
                  </a:cubicBezTo>
                  <a:cubicBezTo>
                    <a:pt x="603" y="307"/>
                    <a:pt x="603" y="307"/>
                    <a:pt x="603" y="307"/>
                  </a:cubicBezTo>
                  <a:lnTo>
                    <a:pt x="603" y="214"/>
                  </a:lnTo>
                  <a:close/>
                  <a:moveTo>
                    <a:pt x="683" y="252"/>
                  </a:moveTo>
                  <a:cubicBezTo>
                    <a:pt x="696" y="257"/>
                    <a:pt x="711" y="262"/>
                    <a:pt x="711" y="280"/>
                  </a:cubicBezTo>
                  <a:cubicBezTo>
                    <a:pt x="711" y="299"/>
                    <a:pt x="696" y="309"/>
                    <a:pt x="675" y="309"/>
                  </a:cubicBezTo>
                  <a:cubicBezTo>
                    <a:pt x="663" y="309"/>
                    <a:pt x="651" y="306"/>
                    <a:pt x="644" y="300"/>
                  </a:cubicBezTo>
                  <a:cubicBezTo>
                    <a:pt x="644" y="283"/>
                    <a:pt x="644" y="283"/>
                    <a:pt x="644" y="283"/>
                  </a:cubicBezTo>
                  <a:cubicBezTo>
                    <a:pt x="645" y="283"/>
                    <a:pt x="645" y="283"/>
                    <a:pt x="645" y="283"/>
                  </a:cubicBezTo>
                  <a:cubicBezTo>
                    <a:pt x="653" y="291"/>
                    <a:pt x="664" y="294"/>
                    <a:pt x="675" y="294"/>
                  </a:cubicBezTo>
                  <a:cubicBezTo>
                    <a:pt x="685" y="294"/>
                    <a:pt x="694" y="290"/>
                    <a:pt x="694" y="282"/>
                  </a:cubicBezTo>
                  <a:cubicBezTo>
                    <a:pt x="694" y="274"/>
                    <a:pt x="687" y="272"/>
                    <a:pt x="672" y="267"/>
                  </a:cubicBezTo>
                  <a:cubicBezTo>
                    <a:pt x="659" y="263"/>
                    <a:pt x="644" y="258"/>
                    <a:pt x="644" y="240"/>
                  </a:cubicBezTo>
                  <a:cubicBezTo>
                    <a:pt x="644" y="223"/>
                    <a:pt x="659" y="212"/>
                    <a:pt x="678" y="212"/>
                  </a:cubicBezTo>
                  <a:cubicBezTo>
                    <a:pt x="689" y="212"/>
                    <a:pt x="699" y="214"/>
                    <a:pt x="706" y="220"/>
                  </a:cubicBezTo>
                  <a:cubicBezTo>
                    <a:pt x="706" y="236"/>
                    <a:pt x="706" y="236"/>
                    <a:pt x="706" y="236"/>
                  </a:cubicBezTo>
                  <a:cubicBezTo>
                    <a:pt x="706" y="236"/>
                    <a:pt x="706" y="236"/>
                    <a:pt x="706" y="236"/>
                  </a:cubicBezTo>
                  <a:cubicBezTo>
                    <a:pt x="698" y="230"/>
                    <a:pt x="689" y="227"/>
                    <a:pt x="678" y="227"/>
                  </a:cubicBezTo>
                  <a:cubicBezTo>
                    <a:pt x="667" y="227"/>
                    <a:pt x="661" y="232"/>
                    <a:pt x="661" y="238"/>
                  </a:cubicBezTo>
                  <a:cubicBezTo>
                    <a:pt x="661" y="246"/>
                    <a:pt x="668" y="248"/>
                    <a:pt x="683" y="252"/>
                  </a:cubicBezTo>
                  <a:close/>
                  <a:moveTo>
                    <a:pt x="772" y="309"/>
                  </a:moveTo>
                  <a:cubicBezTo>
                    <a:pt x="745" y="309"/>
                    <a:pt x="726" y="290"/>
                    <a:pt x="726" y="261"/>
                  </a:cubicBezTo>
                  <a:cubicBezTo>
                    <a:pt x="726" y="232"/>
                    <a:pt x="744" y="212"/>
                    <a:pt x="769" y="212"/>
                  </a:cubicBezTo>
                  <a:cubicBezTo>
                    <a:pt x="794" y="212"/>
                    <a:pt x="807" y="230"/>
                    <a:pt x="807" y="258"/>
                  </a:cubicBezTo>
                  <a:cubicBezTo>
                    <a:pt x="807" y="266"/>
                    <a:pt x="807" y="266"/>
                    <a:pt x="807" y="266"/>
                  </a:cubicBezTo>
                  <a:cubicBezTo>
                    <a:pt x="744" y="266"/>
                    <a:pt x="744" y="266"/>
                    <a:pt x="744" y="266"/>
                  </a:cubicBezTo>
                  <a:cubicBezTo>
                    <a:pt x="746" y="284"/>
                    <a:pt x="758" y="293"/>
                    <a:pt x="774" y="293"/>
                  </a:cubicBezTo>
                  <a:cubicBezTo>
                    <a:pt x="785" y="293"/>
                    <a:pt x="792" y="291"/>
                    <a:pt x="800" y="285"/>
                  </a:cubicBezTo>
                  <a:cubicBezTo>
                    <a:pt x="801" y="285"/>
                    <a:pt x="801" y="285"/>
                    <a:pt x="801" y="285"/>
                  </a:cubicBezTo>
                  <a:cubicBezTo>
                    <a:pt x="801" y="300"/>
                    <a:pt x="801" y="300"/>
                    <a:pt x="801" y="300"/>
                  </a:cubicBezTo>
                  <a:cubicBezTo>
                    <a:pt x="793" y="306"/>
                    <a:pt x="783" y="309"/>
                    <a:pt x="772" y="309"/>
                  </a:cubicBezTo>
                  <a:close/>
                  <a:moveTo>
                    <a:pt x="744" y="251"/>
                  </a:moveTo>
                  <a:cubicBezTo>
                    <a:pt x="791" y="251"/>
                    <a:pt x="791" y="251"/>
                    <a:pt x="791" y="251"/>
                  </a:cubicBezTo>
                  <a:cubicBezTo>
                    <a:pt x="790" y="237"/>
                    <a:pt x="783" y="227"/>
                    <a:pt x="769" y="227"/>
                  </a:cubicBezTo>
                  <a:cubicBezTo>
                    <a:pt x="756" y="227"/>
                    <a:pt x="747" y="237"/>
                    <a:pt x="744" y="251"/>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sz="1800"/>
            </a:p>
          </p:txBody>
        </p:sp>
      </p:grpSp>
    </p:spTree>
    <p:extLst>
      <p:ext uri="{BB962C8B-B14F-4D97-AF65-F5344CB8AC3E}">
        <p14:creationId xmlns:p14="http://schemas.microsoft.com/office/powerpoint/2010/main" val="18795651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preserve="1">
  <p:cSld name="Slate Quote">
    <p:bg>
      <p:bgRef idx="1001">
        <a:schemeClr val="bg2"/>
      </p:bgRef>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03213" y="381000"/>
            <a:ext cx="9456739" cy="1828800"/>
          </a:xfrm>
        </p:spPr>
        <p:txBody>
          <a:bodyPr>
            <a:noAutofit/>
          </a:bodyPr>
          <a:lstStyle>
            <a:lvl1pPr marL="293688" indent="-293688">
              <a:lnSpc>
                <a:spcPct val="80000"/>
              </a:lnSpc>
              <a:defRPr sz="4600"/>
            </a:lvl1pPr>
          </a:lstStyle>
          <a:p>
            <a:r>
              <a:rPr/>
              <a:t>“Click to add quote here. Type quotation marks before and after text.”</a:t>
            </a:r>
          </a:p>
        </p:txBody>
      </p:sp>
      <p:sp>
        <p:nvSpPr>
          <p:cNvPr id="6" name="Text Placeholder 9"/>
          <p:cNvSpPr>
            <a:spLocks noGrp="1"/>
          </p:cNvSpPr>
          <p:nvPr>
            <p:ph type="body" sz="quarter" idx="14" hasCustomPrompt="1"/>
          </p:nvPr>
        </p:nvSpPr>
        <p:spPr>
          <a:xfrm>
            <a:off x="728052" y="2286000"/>
            <a:ext cx="9031899" cy="1219200"/>
          </a:xfrm>
        </p:spPr>
        <p:txBody>
          <a:bodyPr>
            <a:noAutofit/>
          </a:bodyPr>
          <a:lstStyle>
            <a:lvl1pPr marL="0" indent="0">
              <a:spcBef>
                <a:spcPts val="0"/>
              </a:spcBef>
              <a:buFontTx/>
              <a:buNone/>
              <a:defRPr sz="2000"/>
            </a:lvl1pPr>
            <a:lvl2pPr marL="0" indent="0">
              <a:spcBef>
                <a:spcPts val="0"/>
              </a:spcBef>
              <a:buFontTx/>
              <a:buNone/>
              <a:defRPr sz="2000"/>
            </a:lvl2pPr>
            <a:lvl3pPr marL="0" indent="0">
              <a:spcBef>
                <a:spcPts val="0"/>
              </a:spcBef>
              <a:buFontTx/>
              <a:buNone/>
              <a:defRPr sz="2000"/>
            </a:lvl3pPr>
            <a:lvl4pPr marL="0" indent="0">
              <a:spcBef>
                <a:spcPts val="0"/>
              </a:spcBef>
              <a:buFontTx/>
              <a:buNone/>
              <a:defRPr sz="2000"/>
            </a:lvl4pPr>
            <a:lvl5pPr marL="0" indent="0">
              <a:spcBef>
                <a:spcPts val="0"/>
              </a:spcBef>
              <a:buFontTx/>
              <a:buNone/>
              <a:defRPr sz="2000"/>
            </a:lvl5pPr>
            <a:lvl6pPr marL="0" indent="0">
              <a:spcBef>
                <a:spcPts val="0"/>
              </a:spcBef>
              <a:buFontTx/>
              <a:buNone/>
              <a:defRPr sz="2000"/>
            </a:lvl6pPr>
            <a:lvl7pPr marL="0" indent="0">
              <a:spcBef>
                <a:spcPts val="0"/>
              </a:spcBef>
              <a:buFontTx/>
              <a:buNone/>
              <a:defRPr sz="2000"/>
            </a:lvl7pPr>
            <a:lvl8pPr marL="0" indent="0">
              <a:spcBef>
                <a:spcPts val="0"/>
              </a:spcBef>
              <a:buFontTx/>
              <a:buNone/>
              <a:defRPr sz="2000"/>
            </a:lvl8pPr>
            <a:lvl9pPr marL="0" indent="0">
              <a:spcBef>
                <a:spcPts val="0"/>
              </a:spcBef>
              <a:buFontTx/>
              <a:buNone/>
              <a:defRPr sz="2000"/>
            </a:lvl9pPr>
          </a:lstStyle>
          <a:p>
            <a:pPr lvl="0"/>
            <a:r>
              <a:rPr/>
              <a:t>Click to add quoted person’s name, title, company</a:t>
            </a:r>
          </a:p>
        </p:txBody>
      </p:sp>
      <p:grpSp>
        <p:nvGrpSpPr>
          <p:cNvPr id="7" name="Group 6"/>
          <p:cNvGrpSpPr/>
          <p:nvPr/>
        </p:nvGrpSpPr>
        <p:grpSpPr>
          <a:xfrm>
            <a:off x="608015" y="6248401"/>
            <a:ext cx="969471" cy="390524"/>
            <a:chOff x="3578225" y="1146175"/>
            <a:chExt cx="5038725" cy="2111375"/>
          </a:xfrm>
          <a:solidFill>
            <a:schemeClr val="tx1"/>
          </a:solidFill>
        </p:grpSpPr>
        <p:sp>
          <p:nvSpPr>
            <p:cNvPr id="8" name="Freeform 5"/>
            <p:cNvSpPr>
              <a:spLocks noEditPoints="1"/>
            </p:cNvSpPr>
            <p:nvPr/>
          </p:nvSpPr>
          <p:spPr bwMode="auto">
            <a:xfrm>
              <a:off x="3578225" y="1146175"/>
              <a:ext cx="1725613" cy="498475"/>
            </a:xfrm>
            <a:custGeom>
              <a:avLst/>
              <a:gdLst>
                <a:gd name="T0" fmla="*/ 0 w 1087"/>
                <a:gd name="T1" fmla="*/ 0 h 314"/>
                <a:gd name="T2" fmla="*/ 0 w 1087"/>
                <a:gd name="T3" fmla="*/ 314 h 314"/>
                <a:gd name="T4" fmla="*/ 0 w 1087"/>
                <a:gd name="T5" fmla="*/ 314 h 314"/>
                <a:gd name="T6" fmla="*/ 1087 w 1087"/>
                <a:gd name="T7" fmla="*/ 314 h 314"/>
                <a:gd name="T8" fmla="*/ 1087 w 1087"/>
                <a:gd name="T9" fmla="*/ 0 h 314"/>
                <a:gd name="T10" fmla="*/ 0 w 1087"/>
                <a:gd name="T11" fmla="*/ 0 h 314"/>
                <a:gd name="T12" fmla="*/ 1018 w 1087"/>
                <a:gd name="T13" fmla="*/ 245 h 314"/>
                <a:gd name="T14" fmla="*/ 69 w 1087"/>
                <a:gd name="T15" fmla="*/ 245 h 314"/>
                <a:gd name="T16" fmla="*/ 69 w 1087"/>
                <a:gd name="T17" fmla="*/ 69 h 314"/>
                <a:gd name="T18" fmla="*/ 1018 w 1087"/>
                <a:gd name="T19" fmla="*/ 69 h 314"/>
                <a:gd name="T20" fmla="*/ 1018 w 1087"/>
                <a:gd name="T21" fmla="*/ 245 h 314"/>
                <a:gd name="T22" fmla="*/ 1018 w 1087"/>
                <a:gd name="T23" fmla="*/ 245 h 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87" h="314">
                  <a:moveTo>
                    <a:pt x="0" y="0"/>
                  </a:moveTo>
                  <a:lnTo>
                    <a:pt x="0" y="314"/>
                  </a:lnTo>
                  <a:lnTo>
                    <a:pt x="0" y="314"/>
                  </a:lnTo>
                  <a:lnTo>
                    <a:pt x="1087" y="314"/>
                  </a:lnTo>
                  <a:lnTo>
                    <a:pt x="1087" y="0"/>
                  </a:lnTo>
                  <a:lnTo>
                    <a:pt x="0" y="0"/>
                  </a:lnTo>
                  <a:close/>
                  <a:moveTo>
                    <a:pt x="1018" y="245"/>
                  </a:moveTo>
                  <a:lnTo>
                    <a:pt x="69" y="245"/>
                  </a:lnTo>
                  <a:lnTo>
                    <a:pt x="69" y="69"/>
                  </a:lnTo>
                  <a:lnTo>
                    <a:pt x="1018" y="69"/>
                  </a:lnTo>
                  <a:lnTo>
                    <a:pt x="1018" y="245"/>
                  </a:lnTo>
                  <a:lnTo>
                    <a:pt x="1018" y="245"/>
                  </a:lnTo>
                  <a:close/>
                </a:path>
              </a:pathLst>
            </a:custGeom>
            <a:extLst/>
          </p:spPr>
          <p:txBody>
            <a:bodyPr vert="horz" wrap="square" lIns="91440" tIns="45720" rIns="91440" bIns="45720" numCol="1" anchor="t" anchorCtr="0" compatLnSpc="1">
              <a:prstTxWarp prst="textNoShape">
                <a:avLst/>
              </a:prstTxWarp>
            </a:bodyPr>
            <a:lstStyle/>
            <a:p>
              <a:pPr algn="ctr"/>
              <a:endParaRPr sz="1800"/>
            </a:p>
          </p:txBody>
        </p:sp>
        <p:sp>
          <p:nvSpPr>
            <p:cNvPr id="9" name="Freeform 6"/>
            <p:cNvSpPr>
              <a:spLocks noEditPoints="1"/>
            </p:cNvSpPr>
            <p:nvPr/>
          </p:nvSpPr>
          <p:spPr bwMode="auto">
            <a:xfrm>
              <a:off x="3578225" y="1968500"/>
              <a:ext cx="5038725" cy="1289050"/>
            </a:xfrm>
            <a:custGeom>
              <a:avLst/>
              <a:gdLst>
                <a:gd name="T0" fmla="*/ 80 w 1341"/>
                <a:gd name="T1" fmla="*/ 52 h 342"/>
                <a:gd name="T2" fmla="*/ 29 w 1341"/>
                <a:gd name="T3" fmla="*/ 77 h 342"/>
                <a:gd name="T4" fmla="*/ 212 w 1341"/>
                <a:gd name="T5" fmla="*/ 93 h 342"/>
                <a:gd name="T6" fmla="*/ 174 w 1341"/>
                <a:gd name="T7" fmla="*/ 134 h 342"/>
                <a:gd name="T8" fmla="*/ 272 w 1341"/>
                <a:gd name="T9" fmla="*/ 132 h 342"/>
                <a:gd name="T10" fmla="*/ 276 w 1341"/>
                <a:gd name="T11" fmla="*/ 38 h 342"/>
                <a:gd name="T12" fmla="*/ 327 w 1341"/>
                <a:gd name="T13" fmla="*/ 132 h 342"/>
                <a:gd name="T14" fmla="*/ 398 w 1341"/>
                <a:gd name="T15" fmla="*/ 0 h 342"/>
                <a:gd name="T16" fmla="*/ 402 w 1341"/>
                <a:gd name="T17" fmla="*/ 134 h 342"/>
                <a:gd name="T18" fmla="*/ 448 w 1341"/>
                <a:gd name="T19" fmla="*/ 93 h 342"/>
                <a:gd name="T20" fmla="*/ 448 w 1341"/>
                <a:gd name="T21" fmla="*/ 74 h 342"/>
                <a:gd name="T22" fmla="*/ 642 w 1341"/>
                <a:gd name="T23" fmla="*/ 60 h 342"/>
                <a:gd name="T24" fmla="*/ 642 w 1341"/>
                <a:gd name="T25" fmla="*/ 131 h 342"/>
                <a:gd name="T26" fmla="*/ 570 w 1341"/>
                <a:gd name="T27" fmla="*/ 111 h 342"/>
                <a:gd name="T28" fmla="*/ 530 w 1341"/>
                <a:gd name="T29" fmla="*/ 60 h 342"/>
                <a:gd name="T30" fmla="*/ 558 w 1341"/>
                <a:gd name="T31" fmla="*/ 38 h 342"/>
                <a:gd name="T32" fmla="*/ 738 w 1341"/>
                <a:gd name="T33" fmla="*/ 89 h 342"/>
                <a:gd name="T34" fmla="*/ 787 w 1341"/>
                <a:gd name="T35" fmla="*/ 45 h 342"/>
                <a:gd name="T36" fmla="*/ 736 w 1341"/>
                <a:gd name="T37" fmla="*/ 65 h 342"/>
                <a:gd name="T38" fmla="*/ 848 w 1341"/>
                <a:gd name="T39" fmla="*/ 73 h 342"/>
                <a:gd name="T40" fmla="*/ 876 w 1341"/>
                <a:gd name="T41" fmla="*/ 73 h 342"/>
                <a:gd name="T42" fmla="*/ 833 w 1341"/>
                <a:gd name="T43" fmla="*/ 91 h 342"/>
                <a:gd name="T44" fmla="*/ 965 w 1341"/>
                <a:gd name="T45" fmla="*/ 43 h 342"/>
                <a:gd name="T46" fmla="*/ 964 w 1341"/>
                <a:gd name="T47" fmla="*/ 103 h 342"/>
                <a:gd name="T48" fmla="*/ 1010 w 1341"/>
                <a:gd name="T49" fmla="*/ 132 h 342"/>
                <a:gd name="T50" fmla="*/ 1070 w 1341"/>
                <a:gd name="T51" fmla="*/ 38 h 342"/>
                <a:gd name="T52" fmla="*/ 1010 w 1341"/>
                <a:gd name="T53" fmla="*/ 89 h 342"/>
                <a:gd name="T54" fmla="*/ 1133 w 1341"/>
                <a:gd name="T55" fmla="*/ 73 h 342"/>
                <a:gd name="T56" fmla="*/ 1160 w 1341"/>
                <a:gd name="T57" fmla="*/ 73 h 342"/>
                <a:gd name="T58" fmla="*/ 1117 w 1341"/>
                <a:gd name="T59" fmla="*/ 91 h 342"/>
                <a:gd name="T60" fmla="*/ 1239 w 1341"/>
                <a:gd name="T61" fmla="*/ 39 h 342"/>
                <a:gd name="T62" fmla="*/ 1180 w 1341"/>
                <a:gd name="T63" fmla="*/ 132 h 342"/>
                <a:gd name="T64" fmla="*/ 1246 w 1341"/>
                <a:gd name="T65" fmla="*/ 85 h 342"/>
                <a:gd name="T66" fmla="*/ 1314 w 1341"/>
                <a:gd name="T67" fmla="*/ 132 h 342"/>
                <a:gd name="T68" fmla="*/ 1295 w 1341"/>
                <a:gd name="T69" fmla="*/ 110 h 342"/>
                <a:gd name="T70" fmla="*/ 18 w 1341"/>
                <a:gd name="T71" fmla="*/ 231 h 342"/>
                <a:gd name="T72" fmla="*/ 81 w 1341"/>
                <a:gd name="T73" fmla="*/ 307 h 342"/>
                <a:gd name="T74" fmla="*/ 164 w 1341"/>
                <a:gd name="T75" fmla="*/ 307 h 342"/>
                <a:gd name="T76" fmla="*/ 103 w 1341"/>
                <a:gd name="T77" fmla="*/ 214 h 342"/>
                <a:gd name="T78" fmla="*/ 252 w 1341"/>
                <a:gd name="T79" fmla="*/ 229 h 342"/>
                <a:gd name="T80" fmla="*/ 252 w 1341"/>
                <a:gd name="T81" fmla="*/ 307 h 342"/>
                <a:gd name="T82" fmla="*/ 211 w 1341"/>
                <a:gd name="T83" fmla="*/ 214 h 342"/>
                <a:gd name="T84" fmla="*/ 305 w 1341"/>
                <a:gd name="T85" fmla="*/ 212 h 342"/>
                <a:gd name="T86" fmla="*/ 338 w 1341"/>
                <a:gd name="T87" fmla="*/ 285 h 342"/>
                <a:gd name="T88" fmla="*/ 281 w 1341"/>
                <a:gd name="T89" fmla="*/ 251 h 342"/>
                <a:gd name="T90" fmla="*/ 403 w 1341"/>
                <a:gd name="T91" fmla="*/ 229 h 342"/>
                <a:gd name="T92" fmla="*/ 382 w 1341"/>
                <a:gd name="T93" fmla="*/ 228 h 342"/>
                <a:gd name="T94" fmla="*/ 430 w 1341"/>
                <a:gd name="T95" fmla="*/ 342 h 342"/>
                <a:gd name="T96" fmla="*/ 498 w 1341"/>
                <a:gd name="T97" fmla="*/ 260 h 342"/>
                <a:gd name="T98" fmla="*/ 577 w 1341"/>
                <a:gd name="T99" fmla="*/ 212 h 342"/>
                <a:gd name="T100" fmla="*/ 554 w 1341"/>
                <a:gd name="T101" fmla="*/ 307 h 342"/>
                <a:gd name="T102" fmla="*/ 623 w 1341"/>
                <a:gd name="T103" fmla="*/ 187 h 342"/>
                <a:gd name="T104" fmla="*/ 621 w 1341"/>
                <a:gd name="T105" fmla="*/ 307 h 342"/>
                <a:gd name="T106" fmla="*/ 644 w 1341"/>
                <a:gd name="T107" fmla="*/ 300 h 342"/>
                <a:gd name="T108" fmla="*/ 644 w 1341"/>
                <a:gd name="T109" fmla="*/ 240 h 342"/>
                <a:gd name="T110" fmla="*/ 661 w 1341"/>
                <a:gd name="T111" fmla="*/ 238 h 342"/>
                <a:gd name="T112" fmla="*/ 807 w 1341"/>
                <a:gd name="T113" fmla="*/ 266 h 342"/>
                <a:gd name="T114" fmla="*/ 772 w 1341"/>
                <a:gd name="T115" fmla="*/ 309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341" h="342">
                  <a:moveTo>
                    <a:pt x="29" y="132"/>
                  </a:moveTo>
                  <a:cubicBezTo>
                    <a:pt x="0" y="132"/>
                    <a:pt x="0" y="132"/>
                    <a:pt x="0" y="132"/>
                  </a:cubicBezTo>
                  <a:cubicBezTo>
                    <a:pt x="0" y="0"/>
                    <a:pt x="0" y="0"/>
                    <a:pt x="0" y="0"/>
                  </a:cubicBezTo>
                  <a:cubicBezTo>
                    <a:pt x="29" y="0"/>
                    <a:pt x="29" y="0"/>
                    <a:pt x="29" y="0"/>
                  </a:cubicBezTo>
                  <a:cubicBezTo>
                    <a:pt x="29" y="52"/>
                    <a:pt x="29" y="52"/>
                    <a:pt x="29" y="52"/>
                  </a:cubicBezTo>
                  <a:cubicBezTo>
                    <a:pt x="80" y="52"/>
                    <a:pt x="80" y="52"/>
                    <a:pt x="80" y="52"/>
                  </a:cubicBezTo>
                  <a:cubicBezTo>
                    <a:pt x="80" y="0"/>
                    <a:pt x="80" y="0"/>
                    <a:pt x="80" y="0"/>
                  </a:cubicBezTo>
                  <a:cubicBezTo>
                    <a:pt x="109" y="0"/>
                    <a:pt x="109" y="0"/>
                    <a:pt x="109" y="0"/>
                  </a:cubicBezTo>
                  <a:cubicBezTo>
                    <a:pt x="109" y="132"/>
                    <a:pt x="109" y="132"/>
                    <a:pt x="109" y="132"/>
                  </a:cubicBezTo>
                  <a:cubicBezTo>
                    <a:pt x="80" y="132"/>
                    <a:pt x="80" y="132"/>
                    <a:pt x="80" y="132"/>
                  </a:cubicBezTo>
                  <a:cubicBezTo>
                    <a:pt x="80" y="77"/>
                    <a:pt x="80" y="77"/>
                    <a:pt x="80" y="77"/>
                  </a:cubicBezTo>
                  <a:cubicBezTo>
                    <a:pt x="29" y="77"/>
                    <a:pt x="29" y="77"/>
                    <a:pt x="29" y="77"/>
                  </a:cubicBezTo>
                  <a:lnTo>
                    <a:pt x="29" y="132"/>
                  </a:lnTo>
                  <a:close/>
                  <a:moveTo>
                    <a:pt x="174" y="134"/>
                  </a:moveTo>
                  <a:cubicBezTo>
                    <a:pt x="145" y="134"/>
                    <a:pt x="125" y="116"/>
                    <a:pt x="125" y="85"/>
                  </a:cubicBezTo>
                  <a:cubicBezTo>
                    <a:pt x="125" y="56"/>
                    <a:pt x="144" y="36"/>
                    <a:pt x="170" y="36"/>
                  </a:cubicBezTo>
                  <a:cubicBezTo>
                    <a:pt x="198" y="36"/>
                    <a:pt x="212" y="55"/>
                    <a:pt x="212" y="83"/>
                  </a:cubicBezTo>
                  <a:cubicBezTo>
                    <a:pt x="212" y="93"/>
                    <a:pt x="212" y="93"/>
                    <a:pt x="212" y="93"/>
                  </a:cubicBezTo>
                  <a:cubicBezTo>
                    <a:pt x="152" y="93"/>
                    <a:pt x="152" y="93"/>
                    <a:pt x="152" y="93"/>
                  </a:cubicBezTo>
                  <a:cubicBezTo>
                    <a:pt x="155" y="108"/>
                    <a:pt x="167" y="112"/>
                    <a:pt x="178" y="112"/>
                  </a:cubicBezTo>
                  <a:cubicBezTo>
                    <a:pt x="188" y="112"/>
                    <a:pt x="195" y="110"/>
                    <a:pt x="204" y="104"/>
                  </a:cubicBezTo>
                  <a:cubicBezTo>
                    <a:pt x="205" y="104"/>
                    <a:pt x="205" y="104"/>
                    <a:pt x="205" y="104"/>
                  </a:cubicBezTo>
                  <a:cubicBezTo>
                    <a:pt x="205" y="126"/>
                    <a:pt x="205" y="126"/>
                    <a:pt x="205" y="126"/>
                  </a:cubicBezTo>
                  <a:cubicBezTo>
                    <a:pt x="198" y="131"/>
                    <a:pt x="187" y="134"/>
                    <a:pt x="174" y="134"/>
                  </a:cubicBezTo>
                  <a:close/>
                  <a:moveTo>
                    <a:pt x="152" y="74"/>
                  </a:moveTo>
                  <a:cubicBezTo>
                    <a:pt x="186" y="74"/>
                    <a:pt x="186" y="74"/>
                    <a:pt x="186" y="74"/>
                  </a:cubicBezTo>
                  <a:cubicBezTo>
                    <a:pt x="186" y="64"/>
                    <a:pt x="182" y="58"/>
                    <a:pt x="170" y="58"/>
                  </a:cubicBezTo>
                  <a:cubicBezTo>
                    <a:pt x="162" y="58"/>
                    <a:pt x="155" y="61"/>
                    <a:pt x="152" y="74"/>
                  </a:cubicBezTo>
                  <a:close/>
                  <a:moveTo>
                    <a:pt x="287" y="77"/>
                  </a:moveTo>
                  <a:cubicBezTo>
                    <a:pt x="272" y="132"/>
                    <a:pt x="272" y="132"/>
                    <a:pt x="272" y="132"/>
                  </a:cubicBezTo>
                  <a:cubicBezTo>
                    <a:pt x="247" y="132"/>
                    <a:pt x="247" y="132"/>
                    <a:pt x="247" y="132"/>
                  </a:cubicBezTo>
                  <a:cubicBezTo>
                    <a:pt x="218" y="39"/>
                    <a:pt x="218" y="39"/>
                    <a:pt x="218" y="39"/>
                  </a:cubicBezTo>
                  <a:cubicBezTo>
                    <a:pt x="218" y="38"/>
                    <a:pt x="218" y="38"/>
                    <a:pt x="218" y="38"/>
                  </a:cubicBezTo>
                  <a:cubicBezTo>
                    <a:pt x="246" y="38"/>
                    <a:pt x="246" y="38"/>
                    <a:pt x="246" y="38"/>
                  </a:cubicBezTo>
                  <a:cubicBezTo>
                    <a:pt x="261" y="93"/>
                    <a:pt x="261" y="93"/>
                    <a:pt x="261" y="93"/>
                  </a:cubicBezTo>
                  <a:cubicBezTo>
                    <a:pt x="276" y="38"/>
                    <a:pt x="276" y="38"/>
                    <a:pt x="276" y="38"/>
                  </a:cubicBezTo>
                  <a:cubicBezTo>
                    <a:pt x="298" y="38"/>
                    <a:pt x="298" y="38"/>
                    <a:pt x="298" y="38"/>
                  </a:cubicBezTo>
                  <a:cubicBezTo>
                    <a:pt x="313" y="93"/>
                    <a:pt x="313" y="93"/>
                    <a:pt x="313" y="93"/>
                  </a:cubicBezTo>
                  <a:cubicBezTo>
                    <a:pt x="329" y="38"/>
                    <a:pt x="329" y="38"/>
                    <a:pt x="329" y="38"/>
                  </a:cubicBezTo>
                  <a:cubicBezTo>
                    <a:pt x="355" y="38"/>
                    <a:pt x="355" y="38"/>
                    <a:pt x="355" y="38"/>
                  </a:cubicBezTo>
                  <a:cubicBezTo>
                    <a:pt x="355" y="39"/>
                    <a:pt x="355" y="39"/>
                    <a:pt x="355" y="39"/>
                  </a:cubicBezTo>
                  <a:cubicBezTo>
                    <a:pt x="327" y="132"/>
                    <a:pt x="327" y="132"/>
                    <a:pt x="327" y="132"/>
                  </a:cubicBezTo>
                  <a:cubicBezTo>
                    <a:pt x="302" y="132"/>
                    <a:pt x="302" y="132"/>
                    <a:pt x="302" y="132"/>
                  </a:cubicBezTo>
                  <a:lnTo>
                    <a:pt x="287" y="77"/>
                  </a:lnTo>
                  <a:close/>
                  <a:moveTo>
                    <a:pt x="402" y="134"/>
                  </a:moveTo>
                  <a:cubicBezTo>
                    <a:pt x="379" y="134"/>
                    <a:pt x="370" y="125"/>
                    <a:pt x="370" y="104"/>
                  </a:cubicBezTo>
                  <a:cubicBezTo>
                    <a:pt x="370" y="0"/>
                    <a:pt x="370" y="0"/>
                    <a:pt x="370" y="0"/>
                  </a:cubicBezTo>
                  <a:cubicBezTo>
                    <a:pt x="398" y="0"/>
                    <a:pt x="398" y="0"/>
                    <a:pt x="398" y="0"/>
                  </a:cubicBezTo>
                  <a:cubicBezTo>
                    <a:pt x="398" y="102"/>
                    <a:pt x="398" y="102"/>
                    <a:pt x="398" y="102"/>
                  </a:cubicBezTo>
                  <a:cubicBezTo>
                    <a:pt x="398" y="108"/>
                    <a:pt x="400" y="111"/>
                    <a:pt x="406" y="111"/>
                  </a:cubicBezTo>
                  <a:cubicBezTo>
                    <a:pt x="408" y="111"/>
                    <a:pt x="410" y="110"/>
                    <a:pt x="412" y="109"/>
                  </a:cubicBezTo>
                  <a:cubicBezTo>
                    <a:pt x="413" y="109"/>
                    <a:pt x="413" y="109"/>
                    <a:pt x="413" y="109"/>
                  </a:cubicBezTo>
                  <a:cubicBezTo>
                    <a:pt x="413" y="132"/>
                    <a:pt x="413" y="132"/>
                    <a:pt x="413" y="132"/>
                  </a:cubicBezTo>
                  <a:cubicBezTo>
                    <a:pt x="410" y="133"/>
                    <a:pt x="406" y="134"/>
                    <a:pt x="402" y="134"/>
                  </a:cubicBezTo>
                  <a:close/>
                  <a:moveTo>
                    <a:pt x="469" y="134"/>
                  </a:moveTo>
                  <a:cubicBezTo>
                    <a:pt x="440" y="134"/>
                    <a:pt x="420" y="116"/>
                    <a:pt x="420" y="85"/>
                  </a:cubicBezTo>
                  <a:cubicBezTo>
                    <a:pt x="420" y="56"/>
                    <a:pt x="440" y="36"/>
                    <a:pt x="465" y="36"/>
                  </a:cubicBezTo>
                  <a:cubicBezTo>
                    <a:pt x="494" y="36"/>
                    <a:pt x="507" y="55"/>
                    <a:pt x="507" y="83"/>
                  </a:cubicBezTo>
                  <a:cubicBezTo>
                    <a:pt x="507" y="93"/>
                    <a:pt x="507" y="93"/>
                    <a:pt x="507" y="93"/>
                  </a:cubicBezTo>
                  <a:cubicBezTo>
                    <a:pt x="448" y="93"/>
                    <a:pt x="448" y="93"/>
                    <a:pt x="448" y="93"/>
                  </a:cubicBezTo>
                  <a:cubicBezTo>
                    <a:pt x="451" y="108"/>
                    <a:pt x="462" y="112"/>
                    <a:pt x="474" y="112"/>
                  </a:cubicBezTo>
                  <a:cubicBezTo>
                    <a:pt x="484" y="112"/>
                    <a:pt x="491" y="110"/>
                    <a:pt x="500" y="104"/>
                  </a:cubicBezTo>
                  <a:cubicBezTo>
                    <a:pt x="501" y="104"/>
                    <a:pt x="501" y="104"/>
                    <a:pt x="501" y="104"/>
                  </a:cubicBezTo>
                  <a:cubicBezTo>
                    <a:pt x="501" y="126"/>
                    <a:pt x="501" y="126"/>
                    <a:pt x="501" y="126"/>
                  </a:cubicBezTo>
                  <a:cubicBezTo>
                    <a:pt x="493" y="131"/>
                    <a:pt x="482" y="134"/>
                    <a:pt x="469" y="134"/>
                  </a:cubicBezTo>
                  <a:close/>
                  <a:moveTo>
                    <a:pt x="448" y="74"/>
                  </a:moveTo>
                  <a:cubicBezTo>
                    <a:pt x="482" y="74"/>
                    <a:pt x="482" y="74"/>
                    <a:pt x="482" y="74"/>
                  </a:cubicBezTo>
                  <a:cubicBezTo>
                    <a:pt x="481" y="64"/>
                    <a:pt x="477" y="58"/>
                    <a:pt x="466" y="58"/>
                  </a:cubicBezTo>
                  <a:cubicBezTo>
                    <a:pt x="457" y="58"/>
                    <a:pt x="450" y="61"/>
                    <a:pt x="448" y="74"/>
                  </a:cubicBezTo>
                  <a:close/>
                  <a:moveTo>
                    <a:pt x="622" y="38"/>
                  </a:moveTo>
                  <a:cubicBezTo>
                    <a:pt x="642" y="38"/>
                    <a:pt x="642" y="38"/>
                    <a:pt x="642" y="38"/>
                  </a:cubicBezTo>
                  <a:cubicBezTo>
                    <a:pt x="642" y="60"/>
                    <a:pt x="642" y="60"/>
                    <a:pt x="642" y="60"/>
                  </a:cubicBezTo>
                  <a:cubicBezTo>
                    <a:pt x="622" y="60"/>
                    <a:pt x="622" y="60"/>
                    <a:pt x="622" y="60"/>
                  </a:cubicBezTo>
                  <a:cubicBezTo>
                    <a:pt x="622" y="99"/>
                    <a:pt x="622" y="99"/>
                    <a:pt x="622" y="99"/>
                  </a:cubicBezTo>
                  <a:cubicBezTo>
                    <a:pt x="622" y="107"/>
                    <a:pt x="625" y="111"/>
                    <a:pt x="633" y="111"/>
                  </a:cubicBezTo>
                  <a:cubicBezTo>
                    <a:pt x="636" y="111"/>
                    <a:pt x="639" y="110"/>
                    <a:pt x="642" y="109"/>
                  </a:cubicBezTo>
                  <a:cubicBezTo>
                    <a:pt x="642" y="109"/>
                    <a:pt x="642" y="109"/>
                    <a:pt x="642" y="109"/>
                  </a:cubicBezTo>
                  <a:cubicBezTo>
                    <a:pt x="642" y="131"/>
                    <a:pt x="642" y="131"/>
                    <a:pt x="642" y="131"/>
                  </a:cubicBezTo>
                  <a:cubicBezTo>
                    <a:pt x="639" y="132"/>
                    <a:pt x="633" y="134"/>
                    <a:pt x="625" y="134"/>
                  </a:cubicBezTo>
                  <a:cubicBezTo>
                    <a:pt x="603" y="134"/>
                    <a:pt x="594" y="124"/>
                    <a:pt x="594" y="100"/>
                  </a:cubicBezTo>
                  <a:cubicBezTo>
                    <a:pt x="594" y="60"/>
                    <a:pt x="594" y="60"/>
                    <a:pt x="594" y="60"/>
                  </a:cubicBezTo>
                  <a:cubicBezTo>
                    <a:pt x="558" y="60"/>
                    <a:pt x="558" y="60"/>
                    <a:pt x="558" y="60"/>
                  </a:cubicBezTo>
                  <a:cubicBezTo>
                    <a:pt x="558" y="99"/>
                    <a:pt x="558" y="99"/>
                    <a:pt x="558" y="99"/>
                  </a:cubicBezTo>
                  <a:cubicBezTo>
                    <a:pt x="558" y="107"/>
                    <a:pt x="561" y="111"/>
                    <a:pt x="570" y="111"/>
                  </a:cubicBezTo>
                  <a:cubicBezTo>
                    <a:pt x="572" y="111"/>
                    <a:pt x="575" y="110"/>
                    <a:pt x="578" y="109"/>
                  </a:cubicBezTo>
                  <a:cubicBezTo>
                    <a:pt x="579" y="109"/>
                    <a:pt x="579" y="109"/>
                    <a:pt x="579" y="109"/>
                  </a:cubicBezTo>
                  <a:cubicBezTo>
                    <a:pt x="579" y="131"/>
                    <a:pt x="579" y="131"/>
                    <a:pt x="579" y="131"/>
                  </a:cubicBezTo>
                  <a:cubicBezTo>
                    <a:pt x="575" y="132"/>
                    <a:pt x="570" y="134"/>
                    <a:pt x="562" y="134"/>
                  </a:cubicBezTo>
                  <a:cubicBezTo>
                    <a:pt x="539" y="134"/>
                    <a:pt x="530" y="124"/>
                    <a:pt x="530" y="100"/>
                  </a:cubicBezTo>
                  <a:cubicBezTo>
                    <a:pt x="530" y="60"/>
                    <a:pt x="530" y="60"/>
                    <a:pt x="530" y="60"/>
                  </a:cubicBezTo>
                  <a:cubicBezTo>
                    <a:pt x="516" y="60"/>
                    <a:pt x="516" y="60"/>
                    <a:pt x="516" y="60"/>
                  </a:cubicBezTo>
                  <a:cubicBezTo>
                    <a:pt x="516" y="38"/>
                    <a:pt x="516" y="38"/>
                    <a:pt x="516" y="38"/>
                  </a:cubicBezTo>
                  <a:cubicBezTo>
                    <a:pt x="530" y="38"/>
                    <a:pt x="530" y="38"/>
                    <a:pt x="530" y="38"/>
                  </a:cubicBezTo>
                  <a:cubicBezTo>
                    <a:pt x="530" y="12"/>
                    <a:pt x="530" y="12"/>
                    <a:pt x="530" y="12"/>
                  </a:cubicBezTo>
                  <a:cubicBezTo>
                    <a:pt x="558" y="12"/>
                    <a:pt x="558" y="12"/>
                    <a:pt x="558" y="12"/>
                  </a:cubicBezTo>
                  <a:cubicBezTo>
                    <a:pt x="558" y="38"/>
                    <a:pt x="558" y="38"/>
                    <a:pt x="558" y="38"/>
                  </a:cubicBezTo>
                  <a:cubicBezTo>
                    <a:pt x="594" y="38"/>
                    <a:pt x="594" y="38"/>
                    <a:pt x="594" y="38"/>
                  </a:cubicBezTo>
                  <a:cubicBezTo>
                    <a:pt x="594" y="12"/>
                    <a:pt x="594" y="12"/>
                    <a:pt x="594" y="12"/>
                  </a:cubicBezTo>
                  <a:cubicBezTo>
                    <a:pt x="622" y="12"/>
                    <a:pt x="622" y="12"/>
                    <a:pt x="622" y="12"/>
                  </a:cubicBezTo>
                  <a:cubicBezTo>
                    <a:pt x="622" y="38"/>
                    <a:pt x="622" y="38"/>
                    <a:pt x="622" y="38"/>
                  </a:cubicBezTo>
                  <a:close/>
                  <a:moveTo>
                    <a:pt x="787" y="45"/>
                  </a:moveTo>
                  <a:cubicBezTo>
                    <a:pt x="787" y="73"/>
                    <a:pt x="768" y="89"/>
                    <a:pt x="738" y="89"/>
                  </a:cubicBezTo>
                  <a:cubicBezTo>
                    <a:pt x="718" y="89"/>
                    <a:pt x="718" y="89"/>
                    <a:pt x="718" y="89"/>
                  </a:cubicBezTo>
                  <a:cubicBezTo>
                    <a:pt x="718" y="132"/>
                    <a:pt x="718" y="132"/>
                    <a:pt x="718" y="132"/>
                  </a:cubicBezTo>
                  <a:cubicBezTo>
                    <a:pt x="689" y="132"/>
                    <a:pt x="689" y="132"/>
                    <a:pt x="689" y="132"/>
                  </a:cubicBezTo>
                  <a:cubicBezTo>
                    <a:pt x="689" y="0"/>
                    <a:pt x="689" y="0"/>
                    <a:pt x="689" y="0"/>
                  </a:cubicBezTo>
                  <a:cubicBezTo>
                    <a:pt x="738" y="0"/>
                    <a:pt x="738" y="0"/>
                    <a:pt x="738" y="0"/>
                  </a:cubicBezTo>
                  <a:cubicBezTo>
                    <a:pt x="768" y="0"/>
                    <a:pt x="787" y="16"/>
                    <a:pt x="787" y="45"/>
                  </a:cubicBezTo>
                  <a:close/>
                  <a:moveTo>
                    <a:pt x="736" y="65"/>
                  </a:moveTo>
                  <a:cubicBezTo>
                    <a:pt x="751" y="65"/>
                    <a:pt x="758" y="57"/>
                    <a:pt x="758" y="45"/>
                  </a:cubicBezTo>
                  <a:cubicBezTo>
                    <a:pt x="758" y="33"/>
                    <a:pt x="751" y="24"/>
                    <a:pt x="736" y="24"/>
                  </a:cubicBezTo>
                  <a:cubicBezTo>
                    <a:pt x="718" y="24"/>
                    <a:pt x="718" y="24"/>
                    <a:pt x="718" y="24"/>
                  </a:cubicBezTo>
                  <a:cubicBezTo>
                    <a:pt x="718" y="65"/>
                    <a:pt x="718" y="65"/>
                    <a:pt x="718" y="65"/>
                  </a:cubicBezTo>
                  <a:lnTo>
                    <a:pt x="736" y="65"/>
                  </a:lnTo>
                  <a:close/>
                  <a:moveTo>
                    <a:pt x="849" y="123"/>
                  </a:moveTo>
                  <a:cubicBezTo>
                    <a:pt x="843" y="130"/>
                    <a:pt x="834" y="134"/>
                    <a:pt x="824" y="134"/>
                  </a:cubicBezTo>
                  <a:cubicBezTo>
                    <a:pt x="806" y="134"/>
                    <a:pt x="791" y="122"/>
                    <a:pt x="791" y="103"/>
                  </a:cubicBezTo>
                  <a:cubicBezTo>
                    <a:pt x="791" y="84"/>
                    <a:pt x="806" y="72"/>
                    <a:pt x="827" y="72"/>
                  </a:cubicBezTo>
                  <a:cubicBezTo>
                    <a:pt x="834" y="72"/>
                    <a:pt x="841" y="73"/>
                    <a:pt x="848" y="75"/>
                  </a:cubicBezTo>
                  <a:cubicBezTo>
                    <a:pt x="848" y="73"/>
                    <a:pt x="848" y="73"/>
                    <a:pt x="848" y="73"/>
                  </a:cubicBezTo>
                  <a:cubicBezTo>
                    <a:pt x="848" y="63"/>
                    <a:pt x="842" y="59"/>
                    <a:pt x="827" y="59"/>
                  </a:cubicBezTo>
                  <a:cubicBezTo>
                    <a:pt x="818" y="59"/>
                    <a:pt x="809" y="62"/>
                    <a:pt x="801" y="66"/>
                  </a:cubicBezTo>
                  <a:cubicBezTo>
                    <a:pt x="800" y="66"/>
                    <a:pt x="800" y="66"/>
                    <a:pt x="800" y="66"/>
                  </a:cubicBezTo>
                  <a:cubicBezTo>
                    <a:pt x="800" y="44"/>
                    <a:pt x="800" y="44"/>
                    <a:pt x="800" y="44"/>
                  </a:cubicBezTo>
                  <a:cubicBezTo>
                    <a:pt x="807" y="40"/>
                    <a:pt x="820" y="36"/>
                    <a:pt x="832" y="36"/>
                  </a:cubicBezTo>
                  <a:cubicBezTo>
                    <a:pt x="860" y="36"/>
                    <a:pt x="876" y="49"/>
                    <a:pt x="876" y="73"/>
                  </a:cubicBezTo>
                  <a:cubicBezTo>
                    <a:pt x="876" y="132"/>
                    <a:pt x="876" y="132"/>
                    <a:pt x="876" y="132"/>
                  </a:cubicBezTo>
                  <a:cubicBezTo>
                    <a:pt x="849" y="132"/>
                    <a:pt x="849" y="132"/>
                    <a:pt x="849" y="132"/>
                  </a:cubicBezTo>
                  <a:cubicBezTo>
                    <a:pt x="849" y="123"/>
                    <a:pt x="849" y="123"/>
                    <a:pt x="849" y="123"/>
                  </a:cubicBezTo>
                  <a:close/>
                  <a:moveTo>
                    <a:pt x="848" y="102"/>
                  </a:moveTo>
                  <a:cubicBezTo>
                    <a:pt x="848" y="94"/>
                    <a:pt x="848" y="94"/>
                    <a:pt x="848" y="94"/>
                  </a:cubicBezTo>
                  <a:cubicBezTo>
                    <a:pt x="844" y="92"/>
                    <a:pt x="838" y="91"/>
                    <a:pt x="833" y="91"/>
                  </a:cubicBezTo>
                  <a:cubicBezTo>
                    <a:pt x="823" y="91"/>
                    <a:pt x="818" y="95"/>
                    <a:pt x="818" y="102"/>
                  </a:cubicBezTo>
                  <a:cubicBezTo>
                    <a:pt x="818" y="110"/>
                    <a:pt x="823" y="113"/>
                    <a:pt x="832" y="113"/>
                  </a:cubicBezTo>
                  <a:cubicBezTo>
                    <a:pt x="839" y="113"/>
                    <a:pt x="845" y="109"/>
                    <a:pt x="848" y="102"/>
                  </a:cubicBezTo>
                  <a:close/>
                  <a:moveTo>
                    <a:pt x="890" y="85"/>
                  </a:moveTo>
                  <a:cubicBezTo>
                    <a:pt x="890" y="55"/>
                    <a:pt x="911" y="36"/>
                    <a:pt x="939" y="36"/>
                  </a:cubicBezTo>
                  <a:cubicBezTo>
                    <a:pt x="949" y="36"/>
                    <a:pt x="958" y="38"/>
                    <a:pt x="965" y="43"/>
                  </a:cubicBezTo>
                  <a:cubicBezTo>
                    <a:pt x="965" y="67"/>
                    <a:pt x="965" y="67"/>
                    <a:pt x="965" y="67"/>
                  </a:cubicBezTo>
                  <a:cubicBezTo>
                    <a:pt x="964" y="67"/>
                    <a:pt x="964" y="67"/>
                    <a:pt x="964" y="67"/>
                  </a:cubicBezTo>
                  <a:cubicBezTo>
                    <a:pt x="958" y="62"/>
                    <a:pt x="951" y="60"/>
                    <a:pt x="943" y="60"/>
                  </a:cubicBezTo>
                  <a:cubicBezTo>
                    <a:pt x="929" y="60"/>
                    <a:pt x="918" y="69"/>
                    <a:pt x="918" y="85"/>
                  </a:cubicBezTo>
                  <a:cubicBezTo>
                    <a:pt x="918" y="101"/>
                    <a:pt x="929" y="110"/>
                    <a:pt x="943" y="110"/>
                  </a:cubicBezTo>
                  <a:cubicBezTo>
                    <a:pt x="951" y="110"/>
                    <a:pt x="958" y="108"/>
                    <a:pt x="964" y="103"/>
                  </a:cubicBezTo>
                  <a:cubicBezTo>
                    <a:pt x="965" y="103"/>
                    <a:pt x="965" y="103"/>
                    <a:pt x="965" y="103"/>
                  </a:cubicBezTo>
                  <a:cubicBezTo>
                    <a:pt x="965" y="127"/>
                    <a:pt x="965" y="127"/>
                    <a:pt x="965" y="127"/>
                  </a:cubicBezTo>
                  <a:cubicBezTo>
                    <a:pt x="958" y="132"/>
                    <a:pt x="949" y="134"/>
                    <a:pt x="939" y="134"/>
                  </a:cubicBezTo>
                  <a:cubicBezTo>
                    <a:pt x="911" y="134"/>
                    <a:pt x="890" y="115"/>
                    <a:pt x="890" y="85"/>
                  </a:cubicBezTo>
                  <a:close/>
                  <a:moveTo>
                    <a:pt x="1010" y="89"/>
                  </a:moveTo>
                  <a:cubicBezTo>
                    <a:pt x="1010" y="132"/>
                    <a:pt x="1010" y="132"/>
                    <a:pt x="1010" y="132"/>
                  </a:cubicBezTo>
                  <a:cubicBezTo>
                    <a:pt x="983" y="132"/>
                    <a:pt x="983" y="132"/>
                    <a:pt x="983" y="132"/>
                  </a:cubicBezTo>
                  <a:cubicBezTo>
                    <a:pt x="983" y="0"/>
                    <a:pt x="983" y="0"/>
                    <a:pt x="983" y="0"/>
                  </a:cubicBezTo>
                  <a:cubicBezTo>
                    <a:pt x="1010" y="0"/>
                    <a:pt x="1010" y="0"/>
                    <a:pt x="1010" y="0"/>
                  </a:cubicBezTo>
                  <a:cubicBezTo>
                    <a:pt x="1010" y="75"/>
                    <a:pt x="1010" y="75"/>
                    <a:pt x="1010" y="75"/>
                  </a:cubicBezTo>
                  <a:cubicBezTo>
                    <a:pt x="1039" y="38"/>
                    <a:pt x="1039" y="38"/>
                    <a:pt x="1039" y="38"/>
                  </a:cubicBezTo>
                  <a:cubicBezTo>
                    <a:pt x="1070" y="38"/>
                    <a:pt x="1070" y="38"/>
                    <a:pt x="1070" y="38"/>
                  </a:cubicBezTo>
                  <a:cubicBezTo>
                    <a:pt x="1070" y="39"/>
                    <a:pt x="1070" y="39"/>
                    <a:pt x="1070" y="39"/>
                  </a:cubicBezTo>
                  <a:cubicBezTo>
                    <a:pt x="1036" y="82"/>
                    <a:pt x="1036" y="82"/>
                    <a:pt x="1036" y="82"/>
                  </a:cubicBezTo>
                  <a:cubicBezTo>
                    <a:pt x="1070" y="131"/>
                    <a:pt x="1070" y="131"/>
                    <a:pt x="1070" y="131"/>
                  </a:cubicBezTo>
                  <a:cubicBezTo>
                    <a:pt x="1070" y="132"/>
                    <a:pt x="1070" y="132"/>
                    <a:pt x="1070" y="132"/>
                  </a:cubicBezTo>
                  <a:cubicBezTo>
                    <a:pt x="1038" y="132"/>
                    <a:pt x="1038" y="132"/>
                    <a:pt x="1038" y="132"/>
                  </a:cubicBezTo>
                  <a:lnTo>
                    <a:pt x="1010" y="89"/>
                  </a:lnTo>
                  <a:close/>
                  <a:moveTo>
                    <a:pt x="1133" y="123"/>
                  </a:moveTo>
                  <a:cubicBezTo>
                    <a:pt x="1127" y="130"/>
                    <a:pt x="1118" y="134"/>
                    <a:pt x="1108" y="134"/>
                  </a:cubicBezTo>
                  <a:cubicBezTo>
                    <a:pt x="1090" y="134"/>
                    <a:pt x="1075" y="122"/>
                    <a:pt x="1075" y="103"/>
                  </a:cubicBezTo>
                  <a:cubicBezTo>
                    <a:pt x="1075" y="84"/>
                    <a:pt x="1090" y="72"/>
                    <a:pt x="1112" y="72"/>
                  </a:cubicBezTo>
                  <a:cubicBezTo>
                    <a:pt x="1118" y="72"/>
                    <a:pt x="1125" y="73"/>
                    <a:pt x="1133" y="75"/>
                  </a:cubicBezTo>
                  <a:cubicBezTo>
                    <a:pt x="1133" y="73"/>
                    <a:pt x="1133" y="73"/>
                    <a:pt x="1133" y="73"/>
                  </a:cubicBezTo>
                  <a:cubicBezTo>
                    <a:pt x="1133" y="63"/>
                    <a:pt x="1127" y="59"/>
                    <a:pt x="1112" y="59"/>
                  </a:cubicBezTo>
                  <a:cubicBezTo>
                    <a:pt x="1102" y="59"/>
                    <a:pt x="1093" y="62"/>
                    <a:pt x="1086" y="66"/>
                  </a:cubicBezTo>
                  <a:cubicBezTo>
                    <a:pt x="1084" y="66"/>
                    <a:pt x="1084" y="66"/>
                    <a:pt x="1084" y="66"/>
                  </a:cubicBezTo>
                  <a:cubicBezTo>
                    <a:pt x="1084" y="44"/>
                    <a:pt x="1084" y="44"/>
                    <a:pt x="1084" y="44"/>
                  </a:cubicBezTo>
                  <a:cubicBezTo>
                    <a:pt x="1092" y="40"/>
                    <a:pt x="1104" y="36"/>
                    <a:pt x="1117" y="36"/>
                  </a:cubicBezTo>
                  <a:cubicBezTo>
                    <a:pt x="1145" y="36"/>
                    <a:pt x="1160" y="49"/>
                    <a:pt x="1160" y="73"/>
                  </a:cubicBezTo>
                  <a:cubicBezTo>
                    <a:pt x="1160" y="132"/>
                    <a:pt x="1160" y="132"/>
                    <a:pt x="1160" y="132"/>
                  </a:cubicBezTo>
                  <a:cubicBezTo>
                    <a:pt x="1133" y="132"/>
                    <a:pt x="1133" y="132"/>
                    <a:pt x="1133" y="132"/>
                  </a:cubicBezTo>
                  <a:cubicBezTo>
                    <a:pt x="1133" y="123"/>
                    <a:pt x="1133" y="123"/>
                    <a:pt x="1133" y="123"/>
                  </a:cubicBezTo>
                  <a:close/>
                  <a:moveTo>
                    <a:pt x="1133" y="102"/>
                  </a:moveTo>
                  <a:cubicBezTo>
                    <a:pt x="1133" y="94"/>
                    <a:pt x="1133" y="94"/>
                    <a:pt x="1133" y="94"/>
                  </a:cubicBezTo>
                  <a:cubicBezTo>
                    <a:pt x="1128" y="92"/>
                    <a:pt x="1123" y="91"/>
                    <a:pt x="1117" y="91"/>
                  </a:cubicBezTo>
                  <a:cubicBezTo>
                    <a:pt x="1108" y="91"/>
                    <a:pt x="1103" y="95"/>
                    <a:pt x="1103" y="102"/>
                  </a:cubicBezTo>
                  <a:cubicBezTo>
                    <a:pt x="1103" y="110"/>
                    <a:pt x="1108" y="113"/>
                    <a:pt x="1116" y="113"/>
                  </a:cubicBezTo>
                  <a:cubicBezTo>
                    <a:pt x="1124" y="113"/>
                    <a:pt x="1130" y="109"/>
                    <a:pt x="1133" y="102"/>
                  </a:cubicBezTo>
                  <a:close/>
                  <a:moveTo>
                    <a:pt x="1207" y="53"/>
                  </a:moveTo>
                  <a:cubicBezTo>
                    <a:pt x="1212" y="43"/>
                    <a:pt x="1220" y="37"/>
                    <a:pt x="1230" y="37"/>
                  </a:cubicBezTo>
                  <a:cubicBezTo>
                    <a:pt x="1234" y="37"/>
                    <a:pt x="1238" y="38"/>
                    <a:pt x="1239" y="39"/>
                  </a:cubicBezTo>
                  <a:cubicBezTo>
                    <a:pt x="1239" y="65"/>
                    <a:pt x="1239" y="65"/>
                    <a:pt x="1239" y="65"/>
                  </a:cubicBezTo>
                  <a:cubicBezTo>
                    <a:pt x="1238" y="65"/>
                    <a:pt x="1238" y="65"/>
                    <a:pt x="1238" y="65"/>
                  </a:cubicBezTo>
                  <a:cubicBezTo>
                    <a:pt x="1235" y="64"/>
                    <a:pt x="1231" y="63"/>
                    <a:pt x="1226" y="63"/>
                  </a:cubicBezTo>
                  <a:cubicBezTo>
                    <a:pt x="1217" y="63"/>
                    <a:pt x="1210" y="68"/>
                    <a:pt x="1208" y="78"/>
                  </a:cubicBezTo>
                  <a:cubicBezTo>
                    <a:pt x="1208" y="132"/>
                    <a:pt x="1208" y="132"/>
                    <a:pt x="1208" y="132"/>
                  </a:cubicBezTo>
                  <a:cubicBezTo>
                    <a:pt x="1180" y="132"/>
                    <a:pt x="1180" y="132"/>
                    <a:pt x="1180" y="132"/>
                  </a:cubicBezTo>
                  <a:cubicBezTo>
                    <a:pt x="1180" y="38"/>
                    <a:pt x="1180" y="38"/>
                    <a:pt x="1180" y="38"/>
                  </a:cubicBezTo>
                  <a:cubicBezTo>
                    <a:pt x="1207" y="38"/>
                    <a:pt x="1207" y="38"/>
                    <a:pt x="1207" y="38"/>
                  </a:cubicBezTo>
                  <a:cubicBezTo>
                    <a:pt x="1207" y="53"/>
                    <a:pt x="1207" y="53"/>
                    <a:pt x="1207" y="53"/>
                  </a:cubicBezTo>
                  <a:close/>
                  <a:moveTo>
                    <a:pt x="1314" y="122"/>
                  </a:moveTo>
                  <a:cubicBezTo>
                    <a:pt x="1308" y="130"/>
                    <a:pt x="1298" y="134"/>
                    <a:pt x="1286" y="134"/>
                  </a:cubicBezTo>
                  <a:cubicBezTo>
                    <a:pt x="1262" y="134"/>
                    <a:pt x="1246" y="112"/>
                    <a:pt x="1246" y="85"/>
                  </a:cubicBezTo>
                  <a:cubicBezTo>
                    <a:pt x="1246" y="58"/>
                    <a:pt x="1262" y="36"/>
                    <a:pt x="1286" y="36"/>
                  </a:cubicBezTo>
                  <a:cubicBezTo>
                    <a:pt x="1298" y="36"/>
                    <a:pt x="1307" y="40"/>
                    <a:pt x="1313" y="47"/>
                  </a:cubicBezTo>
                  <a:cubicBezTo>
                    <a:pt x="1313" y="0"/>
                    <a:pt x="1313" y="0"/>
                    <a:pt x="1313" y="0"/>
                  </a:cubicBezTo>
                  <a:cubicBezTo>
                    <a:pt x="1341" y="0"/>
                    <a:pt x="1341" y="0"/>
                    <a:pt x="1341" y="0"/>
                  </a:cubicBezTo>
                  <a:cubicBezTo>
                    <a:pt x="1341" y="132"/>
                    <a:pt x="1341" y="132"/>
                    <a:pt x="1341" y="132"/>
                  </a:cubicBezTo>
                  <a:cubicBezTo>
                    <a:pt x="1314" y="132"/>
                    <a:pt x="1314" y="132"/>
                    <a:pt x="1314" y="132"/>
                  </a:cubicBezTo>
                  <a:cubicBezTo>
                    <a:pt x="1314" y="122"/>
                    <a:pt x="1314" y="122"/>
                    <a:pt x="1314" y="122"/>
                  </a:cubicBezTo>
                  <a:close/>
                  <a:moveTo>
                    <a:pt x="1313" y="100"/>
                  </a:moveTo>
                  <a:cubicBezTo>
                    <a:pt x="1313" y="70"/>
                    <a:pt x="1313" y="70"/>
                    <a:pt x="1313" y="70"/>
                  </a:cubicBezTo>
                  <a:cubicBezTo>
                    <a:pt x="1308" y="63"/>
                    <a:pt x="1302" y="60"/>
                    <a:pt x="1295" y="60"/>
                  </a:cubicBezTo>
                  <a:cubicBezTo>
                    <a:pt x="1283" y="60"/>
                    <a:pt x="1275" y="69"/>
                    <a:pt x="1275" y="85"/>
                  </a:cubicBezTo>
                  <a:cubicBezTo>
                    <a:pt x="1275" y="101"/>
                    <a:pt x="1283" y="110"/>
                    <a:pt x="1295" y="110"/>
                  </a:cubicBezTo>
                  <a:cubicBezTo>
                    <a:pt x="1302" y="110"/>
                    <a:pt x="1308" y="107"/>
                    <a:pt x="1313" y="100"/>
                  </a:cubicBezTo>
                  <a:close/>
                  <a:moveTo>
                    <a:pt x="0" y="175"/>
                  </a:moveTo>
                  <a:cubicBezTo>
                    <a:pt x="81" y="175"/>
                    <a:pt x="81" y="175"/>
                    <a:pt x="81" y="175"/>
                  </a:cubicBezTo>
                  <a:cubicBezTo>
                    <a:pt x="81" y="191"/>
                    <a:pt x="81" y="191"/>
                    <a:pt x="81" y="191"/>
                  </a:cubicBezTo>
                  <a:cubicBezTo>
                    <a:pt x="18" y="191"/>
                    <a:pt x="18" y="191"/>
                    <a:pt x="18" y="191"/>
                  </a:cubicBezTo>
                  <a:cubicBezTo>
                    <a:pt x="18" y="231"/>
                    <a:pt x="18" y="231"/>
                    <a:pt x="18" y="231"/>
                  </a:cubicBezTo>
                  <a:cubicBezTo>
                    <a:pt x="75" y="231"/>
                    <a:pt x="75" y="231"/>
                    <a:pt x="75" y="231"/>
                  </a:cubicBezTo>
                  <a:cubicBezTo>
                    <a:pt x="75" y="247"/>
                    <a:pt x="75" y="247"/>
                    <a:pt x="75" y="247"/>
                  </a:cubicBezTo>
                  <a:cubicBezTo>
                    <a:pt x="18" y="247"/>
                    <a:pt x="18" y="247"/>
                    <a:pt x="18" y="247"/>
                  </a:cubicBezTo>
                  <a:cubicBezTo>
                    <a:pt x="18" y="291"/>
                    <a:pt x="18" y="291"/>
                    <a:pt x="18" y="291"/>
                  </a:cubicBezTo>
                  <a:cubicBezTo>
                    <a:pt x="81" y="291"/>
                    <a:pt x="81" y="291"/>
                    <a:pt x="81" y="291"/>
                  </a:cubicBezTo>
                  <a:cubicBezTo>
                    <a:pt x="81" y="307"/>
                    <a:pt x="81" y="307"/>
                    <a:pt x="81" y="307"/>
                  </a:cubicBezTo>
                  <a:cubicBezTo>
                    <a:pt x="0" y="307"/>
                    <a:pt x="0" y="307"/>
                    <a:pt x="0" y="307"/>
                  </a:cubicBezTo>
                  <a:lnTo>
                    <a:pt x="0" y="175"/>
                  </a:lnTo>
                  <a:close/>
                  <a:moveTo>
                    <a:pt x="149" y="212"/>
                  </a:moveTo>
                  <a:cubicBezTo>
                    <a:pt x="169" y="212"/>
                    <a:pt x="181" y="226"/>
                    <a:pt x="181" y="248"/>
                  </a:cubicBezTo>
                  <a:cubicBezTo>
                    <a:pt x="181" y="307"/>
                    <a:pt x="181" y="307"/>
                    <a:pt x="181" y="307"/>
                  </a:cubicBezTo>
                  <a:cubicBezTo>
                    <a:pt x="164" y="307"/>
                    <a:pt x="164" y="307"/>
                    <a:pt x="164" y="307"/>
                  </a:cubicBezTo>
                  <a:cubicBezTo>
                    <a:pt x="164" y="249"/>
                    <a:pt x="164" y="249"/>
                    <a:pt x="164" y="249"/>
                  </a:cubicBezTo>
                  <a:cubicBezTo>
                    <a:pt x="164" y="237"/>
                    <a:pt x="157" y="228"/>
                    <a:pt x="144" y="228"/>
                  </a:cubicBezTo>
                  <a:cubicBezTo>
                    <a:pt x="133" y="228"/>
                    <a:pt x="124" y="235"/>
                    <a:pt x="121" y="245"/>
                  </a:cubicBezTo>
                  <a:cubicBezTo>
                    <a:pt x="121" y="307"/>
                    <a:pt x="121" y="307"/>
                    <a:pt x="121" y="307"/>
                  </a:cubicBezTo>
                  <a:cubicBezTo>
                    <a:pt x="103" y="307"/>
                    <a:pt x="103" y="307"/>
                    <a:pt x="103" y="307"/>
                  </a:cubicBezTo>
                  <a:cubicBezTo>
                    <a:pt x="103" y="214"/>
                    <a:pt x="103" y="214"/>
                    <a:pt x="103" y="214"/>
                  </a:cubicBezTo>
                  <a:cubicBezTo>
                    <a:pt x="121" y="214"/>
                    <a:pt x="121" y="214"/>
                    <a:pt x="121" y="214"/>
                  </a:cubicBezTo>
                  <a:cubicBezTo>
                    <a:pt x="121" y="227"/>
                    <a:pt x="121" y="227"/>
                    <a:pt x="121" y="227"/>
                  </a:cubicBezTo>
                  <a:cubicBezTo>
                    <a:pt x="126" y="219"/>
                    <a:pt x="136" y="212"/>
                    <a:pt x="149" y="212"/>
                  </a:cubicBezTo>
                  <a:close/>
                  <a:moveTo>
                    <a:pt x="228" y="214"/>
                  </a:moveTo>
                  <a:cubicBezTo>
                    <a:pt x="252" y="214"/>
                    <a:pt x="252" y="214"/>
                    <a:pt x="252" y="214"/>
                  </a:cubicBezTo>
                  <a:cubicBezTo>
                    <a:pt x="252" y="229"/>
                    <a:pt x="252" y="229"/>
                    <a:pt x="252" y="229"/>
                  </a:cubicBezTo>
                  <a:cubicBezTo>
                    <a:pt x="228" y="229"/>
                    <a:pt x="228" y="229"/>
                    <a:pt x="228" y="229"/>
                  </a:cubicBezTo>
                  <a:cubicBezTo>
                    <a:pt x="228" y="279"/>
                    <a:pt x="228" y="279"/>
                    <a:pt x="228" y="279"/>
                  </a:cubicBezTo>
                  <a:cubicBezTo>
                    <a:pt x="228" y="289"/>
                    <a:pt x="234" y="293"/>
                    <a:pt x="243" y="293"/>
                  </a:cubicBezTo>
                  <a:cubicBezTo>
                    <a:pt x="246" y="293"/>
                    <a:pt x="249" y="293"/>
                    <a:pt x="251" y="292"/>
                  </a:cubicBezTo>
                  <a:cubicBezTo>
                    <a:pt x="252" y="292"/>
                    <a:pt x="252" y="292"/>
                    <a:pt x="252" y="292"/>
                  </a:cubicBezTo>
                  <a:cubicBezTo>
                    <a:pt x="252" y="307"/>
                    <a:pt x="252" y="307"/>
                    <a:pt x="252" y="307"/>
                  </a:cubicBezTo>
                  <a:cubicBezTo>
                    <a:pt x="249" y="308"/>
                    <a:pt x="246" y="309"/>
                    <a:pt x="241" y="309"/>
                  </a:cubicBezTo>
                  <a:cubicBezTo>
                    <a:pt x="219" y="309"/>
                    <a:pt x="211" y="299"/>
                    <a:pt x="211" y="281"/>
                  </a:cubicBezTo>
                  <a:cubicBezTo>
                    <a:pt x="211" y="229"/>
                    <a:pt x="211" y="229"/>
                    <a:pt x="211" y="229"/>
                  </a:cubicBezTo>
                  <a:cubicBezTo>
                    <a:pt x="195" y="229"/>
                    <a:pt x="195" y="229"/>
                    <a:pt x="195" y="229"/>
                  </a:cubicBezTo>
                  <a:cubicBezTo>
                    <a:pt x="195" y="214"/>
                    <a:pt x="195" y="214"/>
                    <a:pt x="195" y="214"/>
                  </a:cubicBezTo>
                  <a:cubicBezTo>
                    <a:pt x="211" y="214"/>
                    <a:pt x="211" y="214"/>
                    <a:pt x="211" y="214"/>
                  </a:cubicBezTo>
                  <a:cubicBezTo>
                    <a:pt x="211" y="189"/>
                    <a:pt x="211" y="189"/>
                    <a:pt x="211" y="189"/>
                  </a:cubicBezTo>
                  <a:cubicBezTo>
                    <a:pt x="228" y="189"/>
                    <a:pt x="228" y="189"/>
                    <a:pt x="228" y="189"/>
                  </a:cubicBezTo>
                  <a:lnTo>
                    <a:pt x="228" y="214"/>
                  </a:lnTo>
                  <a:close/>
                  <a:moveTo>
                    <a:pt x="309" y="309"/>
                  </a:moveTo>
                  <a:cubicBezTo>
                    <a:pt x="282" y="309"/>
                    <a:pt x="263" y="290"/>
                    <a:pt x="263" y="261"/>
                  </a:cubicBezTo>
                  <a:cubicBezTo>
                    <a:pt x="263" y="232"/>
                    <a:pt x="280" y="212"/>
                    <a:pt x="305" y="212"/>
                  </a:cubicBezTo>
                  <a:cubicBezTo>
                    <a:pt x="331" y="212"/>
                    <a:pt x="344" y="230"/>
                    <a:pt x="344" y="258"/>
                  </a:cubicBezTo>
                  <a:cubicBezTo>
                    <a:pt x="344" y="266"/>
                    <a:pt x="344" y="266"/>
                    <a:pt x="344" y="266"/>
                  </a:cubicBezTo>
                  <a:cubicBezTo>
                    <a:pt x="281" y="266"/>
                    <a:pt x="281" y="266"/>
                    <a:pt x="281" y="266"/>
                  </a:cubicBezTo>
                  <a:cubicBezTo>
                    <a:pt x="282" y="284"/>
                    <a:pt x="295" y="293"/>
                    <a:pt x="311" y="293"/>
                  </a:cubicBezTo>
                  <a:cubicBezTo>
                    <a:pt x="321" y="293"/>
                    <a:pt x="329" y="291"/>
                    <a:pt x="337" y="285"/>
                  </a:cubicBezTo>
                  <a:cubicBezTo>
                    <a:pt x="338" y="285"/>
                    <a:pt x="338" y="285"/>
                    <a:pt x="338" y="285"/>
                  </a:cubicBezTo>
                  <a:cubicBezTo>
                    <a:pt x="338" y="300"/>
                    <a:pt x="338" y="300"/>
                    <a:pt x="338" y="300"/>
                  </a:cubicBezTo>
                  <a:cubicBezTo>
                    <a:pt x="330" y="306"/>
                    <a:pt x="320" y="309"/>
                    <a:pt x="309" y="309"/>
                  </a:cubicBezTo>
                  <a:close/>
                  <a:moveTo>
                    <a:pt x="281" y="251"/>
                  </a:moveTo>
                  <a:cubicBezTo>
                    <a:pt x="327" y="251"/>
                    <a:pt x="327" y="251"/>
                    <a:pt x="327" y="251"/>
                  </a:cubicBezTo>
                  <a:cubicBezTo>
                    <a:pt x="327" y="237"/>
                    <a:pt x="320" y="227"/>
                    <a:pt x="306" y="227"/>
                  </a:cubicBezTo>
                  <a:cubicBezTo>
                    <a:pt x="292" y="227"/>
                    <a:pt x="284" y="237"/>
                    <a:pt x="281" y="251"/>
                  </a:cubicBezTo>
                  <a:close/>
                  <a:moveTo>
                    <a:pt x="382" y="228"/>
                  </a:moveTo>
                  <a:cubicBezTo>
                    <a:pt x="386" y="218"/>
                    <a:pt x="395" y="212"/>
                    <a:pt x="405" y="212"/>
                  </a:cubicBezTo>
                  <a:cubicBezTo>
                    <a:pt x="409" y="212"/>
                    <a:pt x="413" y="213"/>
                    <a:pt x="414" y="214"/>
                  </a:cubicBezTo>
                  <a:cubicBezTo>
                    <a:pt x="414" y="231"/>
                    <a:pt x="414" y="231"/>
                    <a:pt x="414" y="231"/>
                  </a:cubicBezTo>
                  <a:cubicBezTo>
                    <a:pt x="414" y="231"/>
                    <a:pt x="414" y="231"/>
                    <a:pt x="414" y="231"/>
                  </a:cubicBezTo>
                  <a:cubicBezTo>
                    <a:pt x="411" y="230"/>
                    <a:pt x="407" y="229"/>
                    <a:pt x="403" y="229"/>
                  </a:cubicBezTo>
                  <a:cubicBezTo>
                    <a:pt x="393" y="229"/>
                    <a:pt x="385" y="236"/>
                    <a:pt x="382" y="246"/>
                  </a:cubicBezTo>
                  <a:cubicBezTo>
                    <a:pt x="382" y="307"/>
                    <a:pt x="382" y="307"/>
                    <a:pt x="382" y="307"/>
                  </a:cubicBezTo>
                  <a:cubicBezTo>
                    <a:pt x="365" y="307"/>
                    <a:pt x="365" y="307"/>
                    <a:pt x="365" y="307"/>
                  </a:cubicBezTo>
                  <a:cubicBezTo>
                    <a:pt x="365" y="214"/>
                    <a:pt x="365" y="214"/>
                    <a:pt x="365" y="214"/>
                  </a:cubicBezTo>
                  <a:cubicBezTo>
                    <a:pt x="382" y="214"/>
                    <a:pt x="382" y="214"/>
                    <a:pt x="382" y="214"/>
                  </a:cubicBezTo>
                  <a:cubicBezTo>
                    <a:pt x="382" y="228"/>
                    <a:pt x="382" y="228"/>
                    <a:pt x="382" y="228"/>
                  </a:cubicBezTo>
                  <a:close/>
                  <a:moveTo>
                    <a:pt x="474" y="212"/>
                  </a:moveTo>
                  <a:cubicBezTo>
                    <a:pt x="502" y="212"/>
                    <a:pt x="516" y="235"/>
                    <a:pt x="516" y="260"/>
                  </a:cubicBezTo>
                  <a:cubicBezTo>
                    <a:pt x="516" y="286"/>
                    <a:pt x="502" y="309"/>
                    <a:pt x="474" y="309"/>
                  </a:cubicBezTo>
                  <a:cubicBezTo>
                    <a:pt x="463" y="309"/>
                    <a:pt x="453" y="303"/>
                    <a:pt x="448" y="296"/>
                  </a:cubicBezTo>
                  <a:cubicBezTo>
                    <a:pt x="448" y="342"/>
                    <a:pt x="448" y="342"/>
                    <a:pt x="448" y="342"/>
                  </a:cubicBezTo>
                  <a:cubicBezTo>
                    <a:pt x="430" y="342"/>
                    <a:pt x="430" y="342"/>
                    <a:pt x="430" y="342"/>
                  </a:cubicBezTo>
                  <a:cubicBezTo>
                    <a:pt x="430" y="214"/>
                    <a:pt x="430" y="214"/>
                    <a:pt x="430" y="214"/>
                  </a:cubicBezTo>
                  <a:cubicBezTo>
                    <a:pt x="448" y="214"/>
                    <a:pt x="448" y="214"/>
                    <a:pt x="448" y="214"/>
                  </a:cubicBezTo>
                  <a:cubicBezTo>
                    <a:pt x="448" y="224"/>
                    <a:pt x="448" y="224"/>
                    <a:pt x="448" y="224"/>
                  </a:cubicBezTo>
                  <a:cubicBezTo>
                    <a:pt x="453" y="218"/>
                    <a:pt x="463" y="212"/>
                    <a:pt x="474" y="212"/>
                  </a:cubicBezTo>
                  <a:close/>
                  <a:moveTo>
                    <a:pt x="471" y="293"/>
                  </a:moveTo>
                  <a:cubicBezTo>
                    <a:pt x="488" y="293"/>
                    <a:pt x="498" y="279"/>
                    <a:pt x="498" y="260"/>
                  </a:cubicBezTo>
                  <a:cubicBezTo>
                    <a:pt x="498" y="242"/>
                    <a:pt x="488" y="228"/>
                    <a:pt x="471" y="228"/>
                  </a:cubicBezTo>
                  <a:cubicBezTo>
                    <a:pt x="461" y="228"/>
                    <a:pt x="453" y="233"/>
                    <a:pt x="448" y="243"/>
                  </a:cubicBezTo>
                  <a:cubicBezTo>
                    <a:pt x="448" y="278"/>
                    <a:pt x="448" y="278"/>
                    <a:pt x="448" y="278"/>
                  </a:cubicBezTo>
                  <a:cubicBezTo>
                    <a:pt x="453" y="287"/>
                    <a:pt x="461" y="293"/>
                    <a:pt x="471" y="293"/>
                  </a:cubicBezTo>
                  <a:close/>
                  <a:moveTo>
                    <a:pt x="554" y="228"/>
                  </a:moveTo>
                  <a:cubicBezTo>
                    <a:pt x="558" y="218"/>
                    <a:pt x="567" y="212"/>
                    <a:pt x="577" y="212"/>
                  </a:cubicBezTo>
                  <a:cubicBezTo>
                    <a:pt x="581" y="212"/>
                    <a:pt x="585" y="213"/>
                    <a:pt x="587" y="214"/>
                  </a:cubicBezTo>
                  <a:cubicBezTo>
                    <a:pt x="587" y="231"/>
                    <a:pt x="587" y="231"/>
                    <a:pt x="587" y="231"/>
                  </a:cubicBezTo>
                  <a:cubicBezTo>
                    <a:pt x="586" y="231"/>
                    <a:pt x="586" y="231"/>
                    <a:pt x="586" y="231"/>
                  </a:cubicBezTo>
                  <a:cubicBezTo>
                    <a:pt x="583" y="230"/>
                    <a:pt x="579" y="229"/>
                    <a:pt x="575" y="229"/>
                  </a:cubicBezTo>
                  <a:cubicBezTo>
                    <a:pt x="565" y="229"/>
                    <a:pt x="557" y="236"/>
                    <a:pt x="554" y="246"/>
                  </a:cubicBezTo>
                  <a:cubicBezTo>
                    <a:pt x="554" y="307"/>
                    <a:pt x="554" y="307"/>
                    <a:pt x="554" y="307"/>
                  </a:cubicBezTo>
                  <a:cubicBezTo>
                    <a:pt x="537" y="307"/>
                    <a:pt x="537" y="307"/>
                    <a:pt x="537" y="307"/>
                  </a:cubicBezTo>
                  <a:cubicBezTo>
                    <a:pt x="537" y="214"/>
                    <a:pt x="537" y="214"/>
                    <a:pt x="537" y="214"/>
                  </a:cubicBezTo>
                  <a:cubicBezTo>
                    <a:pt x="554" y="214"/>
                    <a:pt x="554" y="214"/>
                    <a:pt x="554" y="214"/>
                  </a:cubicBezTo>
                  <a:cubicBezTo>
                    <a:pt x="554" y="228"/>
                    <a:pt x="554" y="228"/>
                    <a:pt x="554" y="228"/>
                  </a:cubicBezTo>
                  <a:close/>
                  <a:moveTo>
                    <a:pt x="612" y="176"/>
                  </a:moveTo>
                  <a:cubicBezTo>
                    <a:pt x="618" y="176"/>
                    <a:pt x="623" y="181"/>
                    <a:pt x="623" y="187"/>
                  </a:cubicBezTo>
                  <a:cubicBezTo>
                    <a:pt x="623" y="193"/>
                    <a:pt x="618" y="198"/>
                    <a:pt x="612" y="198"/>
                  </a:cubicBezTo>
                  <a:cubicBezTo>
                    <a:pt x="606" y="198"/>
                    <a:pt x="601" y="193"/>
                    <a:pt x="601" y="187"/>
                  </a:cubicBezTo>
                  <a:cubicBezTo>
                    <a:pt x="601" y="181"/>
                    <a:pt x="606" y="176"/>
                    <a:pt x="612" y="176"/>
                  </a:cubicBezTo>
                  <a:close/>
                  <a:moveTo>
                    <a:pt x="603" y="214"/>
                  </a:moveTo>
                  <a:cubicBezTo>
                    <a:pt x="621" y="214"/>
                    <a:pt x="621" y="214"/>
                    <a:pt x="621" y="214"/>
                  </a:cubicBezTo>
                  <a:cubicBezTo>
                    <a:pt x="621" y="307"/>
                    <a:pt x="621" y="307"/>
                    <a:pt x="621" y="307"/>
                  </a:cubicBezTo>
                  <a:cubicBezTo>
                    <a:pt x="603" y="307"/>
                    <a:pt x="603" y="307"/>
                    <a:pt x="603" y="307"/>
                  </a:cubicBezTo>
                  <a:lnTo>
                    <a:pt x="603" y="214"/>
                  </a:lnTo>
                  <a:close/>
                  <a:moveTo>
                    <a:pt x="683" y="252"/>
                  </a:moveTo>
                  <a:cubicBezTo>
                    <a:pt x="696" y="257"/>
                    <a:pt x="711" y="262"/>
                    <a:pt x="711" y="280"/>
                  </a:cubicBezTo>
                  <a:cubicBezTo>
                    <a:pt x="711" y="299"/>
                    <a:pt x="696" y="309"/>
                    <a:pt x="675" y="309"/>
                  </a:cubicBezTo>
                  <a:cubicBezTo>
                    <a:pt x="663" y="309"/>
                    <a:pt x="651" y="306"/>
                    <a:pt x="644" y="300"/>
                  </a:cubicBezTo>
                  <a:cubicBezTo>
                    <a:pt x="644" y="283"/>
                    <a:pt x="644" y="283"/>
                    <a:pt x="644" y="283"/>
                  </a:cubicBezTo>
                  <a:cubicBezTo>
                    <a:pt x="645" y="283"/>
                    <a:pt x="645" y="283"/>
                    <a:pt x="645" y="283"/>
                  </a:cubicBezTo>
                  <a:cubicBezTo>
                    <a:pt x="653" y="291"/>
                    <a:pt x="664" y="294"/>
                    <a:pt x="675" y="294"/>
                  </a:cubicBezTo>
                  <a:cubicBezTo>
                    <a:pt x="685" y="294"/>
                    <a:pt x="694" y="290"/>
                    <a:pt x="694" y="282"/>
                  </a:cubicBezTo>
                  <a:cubicBezTo>
                    <a:pt x="694" y="274"/>
                    <a:pt x="687" y="272"/>
                    <a:pt x="672" y="267"/>
                  </a:cubicBezTo>
                  <a:cubicBezTo>
                    <a:pt x="659" y="263"/>
                    <a:pt x="644" y="258"/>
                    <a:pt x="644" y="240"/>
                  </a:cubicBezTo>
                  <a:cubicBezTo>
                    <a:pt x="644" y="223"/>
                    <a:pt x="659" y="212"/>
                    <a:pt x="678" y="212"/>
                  </a:cubicBezTo>
                  <a:cubicBezTo>
                    <a:pt x="689" y="212"/>
                    <a:pt x="699" y="214"/>
                    <a:pt x="706" y="220"/>
                  </a:cubicBezTo>
                  <a:cubicBezTo>
                    <a:pt x="706" y="236"/>
                    <a:pt x="706" y="236"/>
                    <a:pt x="706" y="236"/>
                  </a:cubicBezTo>
                  <a:cubicBezTo>
                    <a:pt x="706" y="236"/>
                    <a:pt x="706" y="236"/>
                    <a:pt x="706" y="236"/>
                  </a:cubicBezTo>
                  <a:cubicBezTo>
                    <a:pt x="698" y="230"/>
                    <a:pt x="689" y="227"/>
                    <a:pt x="678" y="227"/>
                  </a:cubicBezTo>
                  <a:cubicBezTo>
                    <a:pt x="667" y="227"/>
                    <a:pt x="661" y="232"/>
                    <a:pt x="661" y="238"/>
                  </a:cubicBezTo>
                  <a:cubicBezTo>
                    <a:pt x="661" y="246"/>
                    <a:pt x="668" y="248"/>
                    <a:pt x="683" y="252"/>
                  </a:cubicBezTo>
                  <a:close/>
                  <a:moveTo>
                    <a:pt x="772" y="309"/>
                  </a:moveTo>
                  <a:cubicBezTo>
                    <a:pt x="745" y="309"/>
                    <a:pt x="726" y="290"/>
                    <a:pt x="726" y="261"/>
                  </a:cubicBezTo>
                  <a:cubicBezTo>
                    <a:pt x="726" y="232"/>
                    <a:pt x="744" y="212"/>
                    <a:pt x="769" y="212"/>
                  </a:cubicBezTo>
                  <a:cubicBezTo>
                    <a:pt x="794" y="212"/>
                    <a:pt x="807" y="230"/>
                    <a:pt x="807" y="258"/>
                  </a:cubicBezTo>
                  <a:cubicBezTo>
                    <a:pt x="807" y="266"/>
                    <a:pt x="807" y="266"/>
                    <a:pt x="807" y="266"/>
                  </a:cubicBezTo>
                  <a:cubicBezTo>
                    <a:pt x="744" y="266"/>
                    <a:pt x="744" y="266"/>
                    <a:pt x="744" y="266"/>
                  </a:cubicBezTo>
                  <a:cubicBezTo>
                    <a:pt x="746" y="284"/>
                    <a:pt x="758" y="293"/>
                    <a:pt x="774" y="293"/>
                  </a:cubicBezTo>
                  <a:cubicBezTo>
                    <a:pt x="785" y="293"/>
                    <a:pt x="792" y="291"/>
                    <a:pt x="800" y="285"/>
                  </a:cubicBezTo>
                  <a:cubicBezTo>
                    <a:pt x="801" y="285"/>
                    <a:pt x="801" y="285"/>
                    <a:pt x="801" y="285"/>
                  </a:cubicBezTo>
                  <a:cubicBezTo>
                    <a:pt x="801" y="300"/>
                    <a:pt x="801" y="300"/>
                    <a:pt x="801" y="300"/>
                  </a:cubicBezTo>
                  <a:cubicBezTo>
                    <a:pt x="793" y="306"/>
                    <a:pt x="783" y="309"/>
                    <a:pt x="772" y="309"/>
                  </a:cubicBezTo>
                  <a:close/>
                  <a:moveTo>
                    <a:pt x="744" y="251"/>
                  </a:moveTo>
                  <a:cubicBezTo>
                    <a:pt x="791" y="251"/>
                    <a:pt x="791" y="251"/>
                    <a:pt x="791" y="251"/>
                  </a:cubicBezTo>
                  <a:cubicBezTo>
                    <a:pt x="790" y="237"/>
                    <a:pt x="783" y="227"/>
                    <a:pt x="769" y="227"/>
                  </a:cubicBezTo>
                  <a:cubicBezTo>
                    <a:pt x="756" y="227"/>
                    <a:pt x="747" y="237"/>
                    <a:pt x="744" y="251"/>
                  </a:cubicBezTo>
                  <a:close/>
                </a:path>
              </a:pathLst>
            </a:custGeom>
            <a:extLst/>
          </p:spPr>
          <p:txBody>
            <a:bodyPr vert="horz" wrap="square" lIns="91440" tIns="45720" rIns="91440" bIns="45720" numCol="1" anchor="t" anchorCtr="0" compatLnSpc="1">
              <a:prstTxWarp prst="textNoShape">
                <a:avLst/>
              </a:prstTxWarp>
            </a:bodyPr>
            <a:lstStyle/>
            <a:p>
              <a:pPr algn="ctr"/>
              <a:endParaRPr sz="1800"/>
            </a:p>
          </p:txBody>
        </p:sp>
      </p:grpSp>
      <p:sp>
        <p:nvSpPr>
          <p:cNvPr id="3" name="Date Placeholder 2"/>
          <p:cNvSpPr>
            <a:spLocks noGrp="1"/>
          </p:cNvSpPr>
          <p:nvPr>
            <p:ph type="dt" sz="half" idx="10"/>
          </p:nvPr>
        </p:nvSpPr>
        <p:spPr/>
        <p:txBody>
          <a:bodyPr/>
          <a:lstStyle/>
          <a:p>
            <a:fld id="{8F176C45-1832-4C49-BAA1-9A2040A7DAB4}" type="datetimeFigureOut">
              <a:rPr lang="en-US" smtClean="0"/>
              <a:t>4/9/2016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lvl1pPr>
              <a:defRPr>
                <a:solidFill>
                  <a:schemeClr val="tx1"/>
                </a:solidFill>
              </a:defRPr>
            </a:lvl1pPr>
          </a:lstStyle>
          <a:p>
            <a:fld id="{A70B779D-B174-4644-A851-EBC12275EB01}" type="slidenum">
              <a:rPr lang="en-US" smtClean="0"/>
              <a:t>‹#›</a:t>
            </a:fld>
            <a:endParaRPr lang="en-US"/>
          </a:p>
        </p:txBody>
      </p:sp>
      <p:grpSp>
        <p:nvGrpSpPr>
          <p:cNvPr id="10" name="Group 9"/>
          <p:cNvGrpSpPr/>
          <p:nvPr/>
        </p:nvGrpSpPr>
        <p:grpSpPr>
          <a:xfrm>
            <a:off x="610274" y="6248401"/>
            <a:ext cx="1292628" cy="390524"/>
            <a:chOff x="3578225" y="1146175"/>
            <a:chExt cx="5038725" cy="2111375"/>
          </a:xfrm>
          <a:solidFill>
            <a:srgbClr val="FFFFFF"/>
          </a:solidFill>
        </p:grpSpPr>
        <p:sp>
          <p:nvSpPr>
            <p:cNvPr id="11" name="Freeform 5"/>
            <p:cNvSpPr>
              <a:spLocks noEditPoints="1"/>
            </p:cNvSpPr>
            <p:nvPr/>
          </p:nvSpPr>
          <p:spPr bwMode="auto">
            <a:xfrm>
              <a:off x="3578225" y="1146175"/>
              <a:ext cx="1725613" cy="498475"/>
            </a:xfrm>
            <a:custGeom>
              <a:avLst/>
              <a:gdLst>
                <a:gd name="T0" fmla="*/ 0 w 1087"/>
                <a:gd name="T1" fmla="*/ 0 h 314"/>
                <a:gd name="T2" fmla="*/ 0 w 1087"/>
                <a:gd name="T3" fmla="*/ 314 h 314"/>
                <a:gd name="T4" fmla="*/ 0 w 1087"/>
                <a:gd name="T5" fmla="*/ 314 h 314"/>
                <a:gd name="T6" fmla="*/ 1087 w 1087"/>
                <a:gd name="T7" fmla="*/ 314 h 314"/>
                <a:gd name="T8" fmla="*/ 1087 w 1087"/>
                <a:gd name="T9" fmla="*/ 0 h 314"/>
                <a:gd name="T10" fmla="*/ 0 w 1087"/>
                <a:gd name="T11" fmla="*/ 0 h 314"/>
                <a:gd name="T12" fmla="*/ 1018 w 1087"/>
                <a:gd name="T13" fmla="*/ 245 h 314"/>
                <a:gd name="T14" fmla="*/ 69 w 1087"/>
                <a:gd name="T15" fmla="*/ 245 h 314"/>
                <a:gd name="T16" fmla="*/ 69 w 1087"/>
                <a:gd name="T17" fmla="*/ 69 h 314"/>
                <a:gd name="T18" fmla="*/ 1018 w 1087"/>
                <a:gd name="T19" fmla="*/ 69 h 314"/>
                <a:gd name="T20" fmla="*/ 1018 w 1087"/>
                <a:gd name="T21" fmla="*/ 245 h 314"/>
                <a:gd name="T22" fmla="*/ 1018 w 1087"/>
                <a:gd name="T23" fmla="*/ 245 h 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87" h="314">
                  <a:moveTo>
                    <a:pt x="0" y="0"/>
                  </a:moveTo>
                  <a:lnTo>
                    <a:pt x="0" y="314"/>
                  </a:lnTo>
                  <a:lnTo>
                    <a:pt x="0" y="314"/>
                  </a:lnTo>
                  <a:lnTo>
                    <a:pt x="1087" y="314"/>
                  </a:lnTo>
                  <a:lnTo>
                    <a:pt x="1087" y="0"/>
                  </a:lnTo>
                  <a:lnTo>
                    <a:pt x="0" y="0"/>
                  </a:lnTo>
                  <a:close/>
                  <a:moveTo>
                    <a:pt x="1018" y="245"/>
                  </a:moveTo>
                  <a:lnTo>
                    <a:pt x="69" y="245"/>
                  </a:lnTo>
                  <a:lnTo>
                    <a:pt x="69" y="69"/>
                  </a:lnTo>
                  <a:lnTo>
                    <a:pt x="1018" y="69"/>
                  </a:lnTo>
                  <a:lnTo>
                    <a:pt x="1018" y="245"/>
                  </a:lnTo>
                  <a:lnTo>
                    <a:pt x="1018" y="24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sz="1800"/>
            </a:p>
          </p:txBody>
        </p:sp>
        <p:sp>
          <p:nvSpPr>
            <p:cNvPr id="12" name="Freeform 6"/>
            <p:cNvSpPr>
              <a:spLocks noEditPoints="1"/>
            </p:cNvSpPr>
            <p:nvPr/>
          </p:nvSpPr>
          <p:spPr bwMode="auto">
            <a:xfrm>
              <a:off x="3578225" y="1968500"/>
              <a:ext cx="5038725" cy="1289050"/>
            </a:xfrm>
            <a:custGeom>
              <a:avLst/>
              <a:gdLst>
                <a:gd name="T0" fmla="*/ 80 w 1341"/>
                <a:gd name="T1" fmla="*/ 52 h 342"/>
                <a:gd name="T2" fmla="*/ 29 w 1341"/>
                <a:gd name="T3" fmla="*/ 77 h 342"/>
                <a:gd name="T4" fmla="*/ 212 w 1341"/>
                <a:gd name="T5" fmla="*/ 93 h 342"/>
                <a:gd name="T6" fmla="*/ 174 w 1341"/>
                <a:gd name="T7" fmla="*/ 134 h 342"/>
                <a:gd name="T8" fmla="*/ 272 w 1341"/>
                <a:gd name="T9" fmla="*/ 132 h 342"/>
                <a:gd name="T10" fmla="*/ 276 w 1341"/>
                <a:gd name="T11" fmla="*/ 38 h 342"/>
                <a:gd name="T12" fmla="*/ 327 w 1341"/>
                <a:gd name="T13" fmla="*/ 132 h 342"/>
                <a:gd name="T14" fmla="*/ 398 w 1341"/>
                <a:gd name="T15" fmla="*/ 0 h 342"/>
                <a:gd name="T16" fmla="*/ 402 w 1341"/>
                <a:gd name="T17" fmla="*/ 134 h 342"/>
                <a:gd name="T18" fmla="*/ 448 w 1341"/>
                <a:gd name="T19" fmla="*/ 93 h 342"/>
                <a:gd name="T20" fmla="*/ 448 w 1341"/>
                <a:gd name="T21" fmla="*/ 74 h 342"/>
                <a:gd name="T22" fmla="*/ 642 w 1341"/>
                <a:gd name="T23" fmla="*/ 60 h 342"/>
                <a:gd name="T24" fmla="*/ 642 w 1341"/>
                <a:gd name="T25" fmla="*/ 131 h 342"/>
                <a:gd name="T26" fmla="*/ 570 w 1341"/>
                <a:gd name="T27" fmla="*/ 111 h 342"/>
                <a:gd name="T28" fmla="*/ 530 w 1341"/>
                <a:gd name="T29" fmla="*/ 60 h 342"/>
                <a:gd name="T30" fmla="*/ 558 w 1341"/>
                <a:gd name="T31" fmla="*/ 38 h 342"/>
                <a:gd name="T32" fmla="*/ 738 w 1341"/>
                <a:gd name="T33" fmla="*/ 89 h 342"/>
                <a:gd name="T34" fmla="*/ 787 w 1341"/>
                <a:gd name="T35" fmla="*/ 45 h 342"/>
                <a:gd name="T36" fmla="*/ 736 w 1341"/>
                <a:gd name="T37" fmla="*/ 65 h 342"/>
                <a:gd name="T38" fmla="*/ 848 w 1341"/>
                <a:gd name="T39" fmla="*/ 73 h 342"/>
                <a:gd name="T40" fmla="*/ 876 w 1341"/>
                <a:gd name="T41" fmla="*/ 73 h 342"/>
                <a:gd name="T42" fmla="*/ 833 w 1341"/>
                <a:gd name="T43" fmla="*/ 91 h 342"/>
                <a:gd name="T44" fmla="*/ 965 w 1341"/>
                <a:gd name="T45" fmla="*/ 43 h 342"/>
                <a:gd name="T46" fmla="*/ 964 w 1341"/>
                <a:gd name="T47" fmla="*/ 103 h 342"/>
                <a:gd name="T48" fmla="*/ 1010 w 1341"/>
                <a:gd name="T49" fmla="*/ 132 h 342"/>
                <a:gd name="T50" fmla="*/ 1070 w 1341"/>
                <a:gd name="T51" fmla="*/ 38 h 342"/>
                <a:gd name="T52" fmla="*/ 1010 w 1341"/>
                <a:gd name="T53" fmla="*/ 89 h 342"/>
                <a:gd name="T54" fmla="*/ 1133 w 1341"/>
                <a:gd name="T55" fmla="*/ 73 h 342"/>
                <a:gd name="T56" fmla="*/ 1160 w 1341"/>
                <a:gd name="T57" fmla="*/ 73 h 342"/>
                <a:gd name="T58" fmla="*/ 1117 w 1341"/>
                <a:gd name="T59" fmla="*/ 91 h 342"/>
                <a:gd name="T60" fmla="*/ 1239 w 1341"/>
                <a:gd name="T61" fmla="*/ 39 h 342"/>
                <a:gd name="T62" fmla="*/ 1180 w 1341"/>
                <a:gd name="T63" fmla="*/ 132 h 342"/>
                <a:gd name="T64" fmla="*/ 1246 w 1341"/>
                <a:gd name="T65" fmla="*/ 85 h 342"/>
                <a:gd name="T66" fmla="*/ 1314 w 1341"/>
                <a:gd name="T67" fmla="*/ 132 h 342"/>
                <a:gd name="T68" fmla="*/ 1295 w 1341"/>
                <a:gd name="T69" fmla="*/ 110 h 342"/>
                <a:gd name="T70" fmla="*/ 18 w 1341"/>
                <a:gd name="T71" fmla="*/ 231 h 342"/>
                <a:gd name="T72" fmla="*/ 81 w 1341"/>
                <a:gd name="T73" fmla="*/ 307 h 342"/>
                <a:gd name="T74" fmla="*/ 164 w 1341"/>
                <a:gd name="T75" fmla="*/ 307 h 342"/>
                <a:gd name="T76" fmla="*/ 103 w 1341"/>
                <a:gd name="T77" fmla="*/ 214 h 342"/>
                <a:gd name="T78" fmla="*/ 252 w 1341"/>
                <a:gd name="T79" fmla="*/ 229 h 342"/>
                <a:gd name="T80" fmla="*/ 252 w 1341"/>
                <a:gd name="T81" fmla="*/ 307 h 342"/>
                <a:gd name="T82" fmla="*/ 211 w 1341"/>
                <a:gd name="T83" fmla="*/ 214 h 342"/>
                <a:gd name="T84" fmla="*/ 305 w 1341"/>
                <a:gd name="T85" fmla="*/ 212 h 342"/>
                <a:gd name="T86" fmla="*/ 338 w 1341"/>
                <a:gd name="T87" fmla="*/ 285 h 342"/>
                <a:gd name="T88" fmla="*/ 281 w 1341"/>
                <a:gd name="T89" fmla="*/ 251 h 342"/>
                <a:gd name="T90" fmla="*/ 403 w 1341"/>
                <a:gd name="T91" fmla="*/ 229 h 342"/>
                <a:gd name="T92" fmla="*/ 382 w 1341"/>
                <a:gd name="T93" fmla="*/ 228 h 342"/>
                <a:gd name="T94" fmla="*/ 430 w 1341"/>
                <a:gd name="T95" fmla="*/ 342 h 342"/>
                <a:gd name="T96" fmla="*/ 498 w 1341"/>
                <a:gd name="T97" fmla="*/ 260 h 342"/>
                <a:gd name="T98" fmla="*/ 577 w 1341"/>
                <a:gd name="T99" fmla="*/ 212 h 342"/>
                <a:gd name="T100" fmla="*/ 554 w 1341"/>
                <a:gd name="T101" fmla="*/ 307 h 342"/>
                <a:gd name="T102" fmla="*/ 623 w 1341"/>
                <a:gd name="T103" fmla="*/ 187 h 342"/>
                <a:gd name="T104" fmla="*/ 621 w 1341"/>
                <a:gd name="T105" fmla="*/ 307 h 342"/>
                <a:gd name="T106" fmla="*/ 644 w 1341"/>
                <a:gd name="T107" fmla="*/ 300 h 342"/>
                <a:gd name="T108" fmla="*/ 644 w 1341"/>
                <a:gd name="T109" fmla="*/ 240 h 342"/>
                <a:gd name="T110" fmla="*/ 661 w 1341"/>
                <a:gd name="T111" fmla="*/ 238 h 342"/>
                <a:gd name="T112" fmla="*/ 807 w 1341"/>
                <a:gd name="T113" fmla="*/ 266 h 342"/>
                <a:gd name="T114" fmla="*/ 772 w 1341"/>
                <a:gd name="T115" fmla="*/ 309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341" h="342">
                  <a:moveTo>
                    <a:pt x="29" y="132"/>
                  </a:moveTo>
                  <a:cubicBezTo>
                    <a:pt x="0" y="132"/>
                    <a:pt x="0" y="132"/>
                    <a:pt x="0" y="132"/>
                  </a:cubicBezTo>
                  <a:cubicBezTo>
                    <a:pt x="0" y="0"/>
                    <a:pt x="0" y="0"/>
                    <a:pt x="0" y="0"/>
                  </a:cubicBezTo>
                  <a:cubicBezTo>
                    <a:pt x="29" y="0"/>
                    <a:pt x="29" y="0"/>
                    <a:pt x="29" y="0"/>
                  </a:cubicBezTo>
                  <a:cubicBezTo>
                    <a:pt x="29" y="52"/>
                    <a:pt x="29" y="52"/>
                    <a:pt x="29" y="52"/>
                  </a:cubicBezTo>
                  <a:cubicBezTo>
                    <a:pt x="80" y="52"/>
                    <a:pt x="80" y="52"/>
                    <a:pt x="80" y="52"/>
                  </a:cubicBezTo>
                  <a:cubicBezTo>
                    <a:pt x="80" y="0"/>
                    <a:pt x="80" y="0"/>
                    <a:pt x="80" y="0"/>
                  </a:cubicBezTo>
                  <a:cubicBezTo>
                    <a:pt x="109" y="0"/>
                    <a:pt x="109" y="0"/>
                    <a:pt x="109" y="0"/>
                  </a:cubicBezTo>
                  <a:cubicBezTo>
                    <a:pt x="109" y="132"/>
                    <a:pt x="109" y="132"/>
                    <a:pt x="109" y="132"/>
                  </a:cubicBezTo>
                  <a:cubicBezTo>
                    <a:pt x="80" y="132"/>
                    <a:pt x="80" y="132"/>
                    <a:pt x="80" y="132"/>
                  </a:cubicBezTo>
                  <a:cubicBezTo>
                    <a:pt x="80" y="77"/>
                    <a:pt x="80" y="77"/>
                    <a:pt x="80" y="77"/>
                  </a:cubicBezTo>
                  <a:cubicBezTo>
                    <a:pt x="29" y="77"/>
                    <a:pt x="29" y="77"/>
                    <a:pt x="29" y="77"/>
                  </a:cubicBezTo>
                  <a:lnTo>
                    <a:pt x="29" y="132"/>
                  </a:lnTo>
                  <a:close/>
                  <a:moveTo>
                    <a:pt x="174" y="134"/>
                  </a:moveTo>
                  <a:cubicBezTo>
                    <a:pt x="145" y="134"/>
                    <a:pt x="125" y="116"/>
                    <a:pt x="125" y="85"/>
                  </a:cubicBezTo>
                  <a:cubicBezTo>
                    <a:pt x="125" y="56"/>
                    <a:pt x="144" y="36"/>
                    <a:pt x="170" y="36"/>
                  </a:cubicBezTo>
                  <a:cubicBezTo>
                    <a:pt x="198" y="36"/>
                    <a:pt x="212" y="55"/>
                    <a:pt x="212" y="83"/>
                  </a:cubicBezTo>
                  <a:cubicBezTo>
                    <a:pt x="212" y="93"/>
                    <a:pt x="212" y="93"/>
                    <a:pt x="212" y="93"/>
                  </a:cubicBezTo>
                  <a:cubicBezTo>
                    <a:pt x="152" y="93"/>
                    <a:pt x="152" y="93"/>
                    <a:pt x="152" y="93"/>
                  </a:cubicBezTo>
                  <a:cubicBezTo>
                    <a:pt x="155" y="108"/>
                    <a:pt x="167" y="112"/>
                    <a:pt x="178" y="112"/>
                  </a:cubicBezTo>
                  <a:cubicBezTo>
                    <a:pt x="188" y="112"/>
                    <a:pt x="195" y="110"/>
                    <a:pt x="204" y="104"/>
                  </a:cubicBezTo>
                  <a:cubicBezTo>
                    <a:pt x="205" y="104"/>
                    <a:pt x="205" y="104"/>
                    <a:pt x="205" y="104"/>
                  </a:cubicBezTo>
                  <a:cubicBezTo>
                    <a:pt x="205" y="126"/>
                    <a:pt x="205" y="126"/>
                    <a:pt x="205" y="126"/>
                  </a:cubicBezTo>
                  <a:cubicBezTo>
                    <a:pt x="198" y="131"/>
                    <a:pt x="187" y="134"/>
                    <a:pt x="174" y="134"/>
                  </a:cubicBezTo>
                  <a:close/>
                  <a:moveTo>
                    <a:pt x="152" y="74"/>
                  </a:moveTo>
                  <a:cubicBezTo>
                    <a:pt x="186" y="74"/>
                    <a:pt x="186" y="74"/>
                    <a:pt x="186" y="74"/>
                  </a:cubicBezTo>
                  <a:cubicBezTo>
                    <a:pt x="186" y="64"/>
                    <a:pt x="182" y="58"/>
                    <a:pt x="170" y="58"/>
                  </a:cubicBezTo>
                  <a:cubicBezTo>
                    <a:pt x="162" y="58"/>
                    <a:pt x="155" y="61"/>
                    <a:pt x="152" y="74"/>
                  </a:cubicBezTo>
                  <a:close/>
                  <a:moveTo>
                    <a:pt x="287" y="77"/>
                  </a:moveTo>
                  <a:cubicBezTo>
                    <a:pt x="272" y="132"/>
                    <a:pt x="272" y="132"/>
                    <a:pt x="272" y="132"/>
                  </a:cubicBezTo>
                  <a:cubicBezTo>
                    <a:pt x="247" y="132"/>
                    <a:pt x="247" y="132"/>
                    <a:pt x="247" y="132"/>
                  </a:cubicBezTo>
                  <a:cubicBezTo>
                    <a:pt x="218" y="39"/>
                    <a:pt x="218" y="39"/>
                    <a:pt x="218" y="39"/>
                  </a:cubicBezTo>
                  <a:cubicBezTo>
                    <a:pt x="218" y="38"/>
                    <a:pt x="218" y="38"/>
                    <a:pt x="218" y="38"/>
                  </a:cubicBezTo>
                  <a:cubicBezTo>
                    <a:pt x="246" y="38"/>
                    <a:pt x="246" y="38"/>
                    <a:pt x="246" y="38"/>
                  </a:cubicBezTo>
                  <a:cubicBezTo>
                    <a:pt x="261" y="93"/>
                    <a:pt x="261" y="93"/>
                    <a:pt x="261" y="93"/>
                  </a:cubicBezTo>
                  <a:cubicBezTo>
                    <a:pt x="276" y="38"/>
                    <a:pt x="276" y="38"/>
                    <a:pt x="276" y="38"/>
                  </a:cubicBezTo>
                  <a:cubicBezTo>
                    <a:pt x="298" y="38"/>
                    <a:pt x="298" y="38"/>
                    <a:pt x="298" y="38"/>
                  </a:cubicBezTo>
                  <a:cubicBezTo>
                    <a:pt x="313" y="93"/>
                    <a:pt x="313" y="93"/>
                    <a:pt x="313" y="93"/>
                  </a:cubicBezTo>
                  <a:cubicBezTo>
                    <a:pt x="329" y="38"/>
                    <a:pt x="329" y="38"/>
                    <a:pt x="329" y="38"/>
                  </a:cubicBezTo>
                  <a:cubicBezTo>
                    <a:pt x="355" y="38"/>
                    <a:pt x="355" y="38"/>
                    <a:pt x="355" y="38"/>
                  </a:cubicBezTo>
                  <a:cubicBezTo>
                    <a:pt x="355" y="39"/>
                    <a:pt x="355" y="39"/>
                    <a:pt x="355" y="39"/>
                  </a:cubicBezTo>
                  <a:cubicBezTo>
                    <a:pt x="327" y="132"/>
                    <a:pt x="327" y="132"/>
                    <a:pt x="327" y="132"/>
                  </a:cubicBezTo>
                  <a:cubicBezTo>
                    <a:pt x="302" y="132"/>
                    <a:pt x="302" y="132"/>
                    <a:pt x="302" y="132"/>
                  </a:cubicBezTo>
                  <a:lnTo>
                    <a:pt x="287" y="77"/>
                  </a:lnTo>
                  <a:close/>
                  <a:moveTo>
                    <a:pt x="402" y="134"/>
                  </a:moveTo>
                  <a:cubicBezTo>
                    <a:pt x="379" y="134"/>
                    <a:pt x="370" y="125"/>
                    <a:pt x="370" y="104"/>
                  </a:cubicBezTo>
                  <a:cubicBezTo>
                    <a:pt x="370" y="0"/>
                    <a:pt x="370" y="0"/>
                    <a:pt x="370" y="0"/>
                  </a:cubicBezTo>
                  <a:cubicBezTo>
                    <a:pt x="398" y="0"/>
                    <a:pt x="398" y="0"/>
                    <a:pt x="398" y="0"/>
                  </a:cubicBezTo>
                  <a:cubicBezTo>
                    <a:pt x="398" y="102"/>
                    <a:pt x="398" y="102"/>
                    <a:pt x="398" y="102"/>
                  </a:cubicBezTo>
                  <a:cubicBezTo>
                    <a:pt x="398" y="108"/>
                    <a:pt x="400" y="111"/>
                    <a:pt x="406" y="111"/>
                  </a:cubicBezTo>
                  <a:cubicBezTo>
                    <a:pt x="408" y="111"/>
                    <a:pt x="410" y="110"/>
                    <a:pt x="412" y="109"/>
                  </a:cubicBezTo>
                  <a:cubicBezTo>
                    <a:pt x="413" y="109"/>
                    <a:pt x="413" y="109"/>
                    <a:pt x="413" y="109"/>
                  </a:cubicBezTo>
                  <a:cubicBezTo>
                    <a:pt x="413" y="132"/>
                    <a:pt x="413" y="132"/>
                    <a:pt x="413" y="132"/>
                  </a:cubicBezTo>
                  <a:cubicBezTo>
                    <a:pt x="410" y="133"/>
                    <a:pt x="406" y="134"/>
                    <a:pt x="402" y="134"/>
                  </a:cubicBezTo>
                  <a:close/>
                  <a:moveTo>
                    <a:pt x="469" y="134"/>
                  </a:moveTo>
                  <a:cubicBezTo>
                    <a:pt x="440" y="134"/>
                    <a:pt x="420" y="116"/>
                    <a:pt x="420" y="85"/>
                  </a:cubicBezTo>
                  <a:cubicBezTo>
                    <a:pt x="420" y="56"/>
                    <a:pt x="440" y="36"/>
                    <a:pt x="465" y="36"/>
                  </a:cubicBezTo>
                  <a:cubicBezTo>
                    <a:pt x="494" y="36"/>
                    <a:pt x="507" y="55"/>
                    <a:pt x="507" y="83"/>
                  </a:cubicBezTo>
                  <a:cubicBezTo>
                    <a:pt x="507" y="93"/>
                    <a:pt x="507" y="93"/>
                    <a:pt x="507" y="93"/>
                  </a:cubicBezTo>
                  <a:cubicBezTo>
                    <a:pt x="448" y="93"/>
                    <a:pt x="448" y="93"/>
                    <a:pt x="448" y="93"/>
                  </a:cubicBezTo>
                  <a:cubicBezTo>
                    <a:pt x="451" y="108"/>
                    <a:pt x="462" y="112"/>
                    <a:pt x="474" y="112"/>
                  </a:cubicBezTo>
                  <a:cubicBezTo>
                    <a:pt x="484" y="112"/>
                    <a:pt x="491" y="110"/>
                    <a:pt x="500" y="104"/>
                  </a:cubicBezTo>
                  <a:cubicBezTo>
                    <a:pt x="501" y="104"/>
                    <a:pt x="501" y="104"/>
                    <a:pt x="501" y="104"/>
                  </a:cubicBezTo>
                  <a:cubicBezTo>
                    <a:pt x="501" y="126"/>
                    <a:pt x="501" y="126"/>
                    <a:pt x="501" y="126"/>
                  </a:cubicBezTo>
                  <a:cubicBezTo>
                    <a:pt x="493" y="131"/>
                    <a:pt x="482" y="134"/>
                    <a:pt x="469" y="134"/>
                  </a:cubicBezTo>
                  <a:close/>
                  <a:moveTo>
                    <a:pt x="448" y="74"/>
                  </a:moveTo>
                  <a:cubicBezTo>
                    <a:pt x="482" y="74"/>
                    <a:pt x="482" y="74"/>
                    <a:pt x="482" y="74"/>
                  </a:cubicBezTo>
                  <a:cubicBezTo>
                    <a:pt x="481" y="64"/>
                    <a:pt x="477" y="58"/>
                    <a:pt x="466" y="58"/>
                  </a:cubicBezTo>
                  <a:cubicBezTo>
                    <a:pt x="457" y="58"/>
                    <a:pt x="450" y="61"/>
                    <a:pt x="448" y="74"/>
                  </a:cubicBezTo>
                  <a:close/>
                  <a:moveTo>
                    <a:pt x="622" y="38"/>
                  </a:moveTo>
                  <a:cubicBezTo>
                    <a:pt x="642" y="38"/>
                    <a:pt x="642" y="38"/>
                    <a:pt x="642" y="38"/>
                  </a:cubicBezTo>
                  <a:cubicBezTo>
                    <a:pt x="642" y="60"/>
                    <a:pt x="642" y="60"/>
                    <a:pt x="642" y="60"/>
                  </a:cubicBezTo>
                  <a:cubicBezTo>
                    <a:pt x="622" y="60"/>
                    <a:pt x="622" y="60"/>
                    <a:pt x="622" y="60"/>
                  </a:cubicBezTo>
                  <a:cubicBezTo>
                    <a:pt x="622" y="99"/>
                    <a:pt x="622" y="99"/>
                    <a:pt x="622" y="99"/>
                  </a:cubicBezTo>
                  <a:cubicBezTo>
                    <a:pt x="622" y="107"/>
                    <a:pt x="625" y="111"/>
                    <a:pt x="633" y="111"/>
                  </a:cubicBezTo>
                  <a:cubicBezTo>
                    <a:pt x="636" y="111"/>
                    <a:pt x="639" y="110"/>
                    <a:pt x="642" y="109"/>
                  </a:cubicBezTo>
                  <a:cubicBezTo>
                    <a:pt x="642" y="109"/>
                    <a:pt x="642" y="109"/>
                    <a:pt x="642" y="109"/>
                  </a:cubicBezTo>
                  <a:cubicBezTo>
                    <a:pt x="642" y="131"/>
                    <a:pt x="642" y="131"/>
                    <a:pt x="642" y="131"/>
                  </a:cubicBezTo>
                  <a:cubicBezTo>
                    <a:pt x="639" y="132"/>
                    <a:pt x="633" y="134"/>
                    <a:pt x="625" y="134"/>
                  </a:cubicBezTo>
                  <a:cubicBezTo>
                    <a:pt x="603" y="134"/>
                    <a:pt x="594" y="124"/>
                    <a:pt x="594" y="100"/>
                  </a:cubicBezTo>
                  <a:cubicBezTo>
                    <a:pt x="594" y="60"/>
                    <a:pt x="594" y="60"/>
                    <a:pt x="594" y="60"/>
                  </a:cubicBezTo>
                  <a:cubicBezTo>
                    <a:pt x="558" y="60"/>
                    <a:pt x="558" y="60"/>
                    <a:pt x="558" y="60"/>
                  </a:cubicBezTo>
                  <a:cubicBezTo>
                    <a:pt x="558" y="99"/>
                    <a:pt x="558" y="99"/>
                    <a:pt x="558" y="99"/>
                  </a:cubicBezTo>
                  <a:cubicBezTo>
                    <a:pt x="558" y="107"/>
                    <a:pt x="561" y="111"/>
                    <a:pt x="570" y="111"/>
                  </a:cubicBezTo>
                  <a:cubicBezTo>
                    <a:pt x="572" y="111"/>
                    <a:pt x="575" y="110"/>
                    <a:pt x="578" y="109"/>
                  </a:cubicBezTo>
                  <a:cubicBezTo>
                    <a:pt x="579" y="109"/>
                    <a:pt x="579" y="109"/>
                    <a:pt x="579" y="109"/>
                  </a:cubicBezTo>
                  <a:cubicBezTo>
                    <a:pt x="579" y="131"/>
                    <a:pt x="579" y="131"/>
                    <a:pt x="579" y="131"/>
                  </a:cubicBezTo>
                  <a:cubicBezTo>
                    <a:pt x="575" y="132"/>
                    <a:pt x="570" y="134"/>
                    <a:pt x="562" y="134"/>
                  </a:cubicBezTo>
                  <a:cubicBezTo>
                    <a:pt x="539" y="134"/>
                    <a:pt x="530" y="124"/>
                    <a:pt x="530" y="100"/>
                  </a:cubicBezTo>
                  <a:cubicBezTo>
                    <a:pt x="530" y="60"/>
                    <a:pt x="530" y="60"/>
                    <a:pt x="530" y="60"/>
                  </a:cubicBezTo>
                  <a:cubicBezTo>
                    <a:pt x="516" y="60"/>
                    <a:pt x="516" y="60"/>
                    <a:pt x="516" y="60"/>
                  </a:cubicBezTo>
                  <a:cubicBezTo>
                    <a:pt x="516" y="38"/>
                    <a:pt x="516" y="38"/>
                    <a:pt x="516" y="38"/>
                  </a:cubicBezTo>
                  <a:cubicBezTo>
                    <a:pt x="530" y="38"/>
                    <a:pt x="530" y="38"/>
                    <a:pt x="530" y="38"/>
                  </a:cubicBezTo>
                  <a:cubicBezTo>
                    <a:pt x="530" y="12"/>
                    <a:pt x="530" y="12"/>
                    <a:pt x="530" y="12"/>
                  </a:cubicBezTo>
                  <a:cubicBezTo>
                    <a:pt x="558" y="12"/>
                    <a:pt x="558" y="12"/>
                    <a:pt x="558" y="12"/>
                  </a:cubicBezTo>
                  <a:cubicBezTo>
                    <a:pt x="558" y="38"/>
                    <a:pt x="558" y="38"/>
                    <a:pt x="558" y="38"/>
                  </a:cubicBezTo>
                  <a:cubicBezTo>
                    <a:pt x="594" y="38"/>
                    <a:pt x="594" y="38"/>
                    <a:pt x="594" y="38"/>
                  </a:cubicBezTo>
                  <a:cubicBezTo>
                    <a:pt x="594" y="12"/>
                    <a:pt x="594" y="12"/>
                    <a:pt x="594" y="12"/>
                  </a:cubicBezTo>
                  <a:cubicBezTo>
                    <a:pt x="622" y="12"/>
                    <a:pt x="622" y="12"/>
                    <a:pt x="622" y="12"/>
                  </a:cubicBezTo>
                  <a:cubicBezTo>
                    <a:pt x="622" y="38"/>
                    <a:pt x="622" y="38"/>
                    <a:pt x="622" y="38"/>
                  </a:cubicBezTo>
                  <a:close/>
                  <a:moveTo>
                    <a:pt x="787" y="45"/>
                  </a:moveTo>
                  <a:cubicBezTo>
                    <a:pt x="787" y="73"/>
                    <a:pt x="768" y="89"/>
                    <a:pt x="738" y="89"/>
                  </a:cubicBezTo>
                  <a:cubicBezTo>
                    <a:pt x="718" y="89"/>
                    <a:pt x="718" y="89"/>
                    <a:pt x="718" y="89"/>
                  </a:cubicBezTo>
                  <a:cubicBezTo>
                    <a:pt x="718" y="132"/>
                    <a:pt x="718" y="132"/>
                    <a:pt x="718" y="132"/>
                  </a:cubicBezTo>
                  <a:cubicBezTo>
                    <a:pt x="689" y="132"/>
                    <a:pt x="689" y="132"/>
                    <a:pt x="689" y="132"/>
                  </a:cubicBezTo>
                  <a:cubicBezTo>
                    <a:pt x="689" y="0"/>
                    <a:pt x="689" y="0"/>
                    <a:pt x="689" y="0"/>
                  </a:cubicBezTo>
                  <a:cubicBezTo>
                    <a:pt x="738" y="0"/>
                    <a:pt x="738" y="0"/>
                    <a:pt x="738" y="0"/>
                  </a:cubicBezTo>
                  <a:cubicBezTo>
                    <a:pt x="768" y="0"/>
                    <a:pt x="787" y="16"/>
                    <a:pt x="787" y="45"/>
                  </a:cubicBezTo>
                  <a:close/>
                  <a:moveTo>
                    <a:pt x="736" y="65"/>
                  </a:moveTo>
                  <a:cubicBezTo>
                    <a:pt x="751" y="65"/>
                    <a:pt x="758" y="57"/>
                    <a:pt x="758" y="45"/>
                  </a:cubicBezTo>
                  <a:cubicBezTo>
                    <a:pt x="758" y="33"/>
                    <a:pt x="751" y="24"/>
                    <a:pt x="736" y="24"/>
                  </a:cubicBezTo>
                  <a:cubicBezTo>
                    <a:pt x="718" y="24"/>
                    <a:pt x="718" y="24"/>
                    <a:pt x="718" y="24"/>
                  </a:cubicBezTo>
                  <a:cubicBezTo>
                    <a:pt x="718" y="65"/>
                    <a:pt x="718" y="65"/>
                    <a:pt x="718" y="65"/>
                  </a:cubicBezTo>
                  <a:lnTo>
                    <a:pt x="736" y="65"/>
                  </a:lnTo>
                  <a:close/>
                  <a:moveTo>
                    <a:pt x="849" y="123"/>
                  </a:moveTo>
                  <a:cubicBezTo>
                    <a:pt x="843" y="130"/>
                    <a:pt x="834" y="134"/>
                    <a:pt x="824" y="134"/>
                  </a:cubicBezTo>
                  <a:cubicBezTo>
                    <a:pt x="806" y="134"/>
                    <a:pt x="791" y="122"/>
                    <a:pt x="791" y="103"/>
                  </a:cubicBezTo>
                  <a:cubicBezTo>
                    <a:pt x="791" y="84"/>
                    <a:pt x="806" y="72"/>
                    <a:pt x="827" y="72"/>
                  </a:cubicBezTo>
                  <a:cubicBezTo>
                    <a:pt x="834" y="72"/>
                    <a:pt x="841" y="73"/>
                    <a:pt x="848" y="75"/>
                  </a:cubicBezTo>
                  <a:cubicBezTo>
                    <a:pt x="848" y="73"/>
                    <a:pt x="848" y="73"/>
                    <a:pt x="848" y="73"/>
                  </a:cubicBezTo>
                  <a:cubicBezTo>
                    <a:pt x="848" y="63"/>
                    <a:pt x="842" y="59"/>
                    <a:pt x="827" y="59"/>
                  </a:cubicBezTo>
                  <a:cubicBezTo>
                    <a:pt x="818" y="59"/>
                    <a:pt x="809" y="62"/>
                    <a:pt x="801" y="66"/>
                  </a:cubicBezTo>
                  <a:cubicBezTo>
                    <a:pt x="800" y="66"/>
                    <a:pt x="800" y="66"/>
                    <a:pt x="800" y="66"/>
                  </a:cubicBezTo>
                  <a:cubicBezTo>
                    <a:pt x="800" y="44"/>
                    <a:pt x="800" y="44"/>
                    <a:pt x="800" y="44"/>
                  </a:cubicBezTo>
                  <a:cubicBezTo>
                    <a:pt x="807" y="40"/>
                    <a:pt x="820" y="36"/>
                    <a:pt x="832" y="36"/>
                  </a:cubicBezTo>
                  <a:cubicBezTo>
                    <a:pt x="860" y="36"/>
                    <a:pt x="876" y="49"/>
                    <a:pt x="876" y="73"/>
                  </a:cubicBezTo>
                  <a:cubicBezTo>
                    <a:pt x="876" y="132"/>
                    <a:pt x="876" y="132"/>
                    <a:pt x="876" y="132"/>
                  </a:cubicBezTo>
                  <a:cubicBezTo>
                    <a:pt x="849" y="132"/>
                    <a:pt x="849" y="132"/>
                    <a:pt x="849" y="132"/>
                  </a:cubicBezTo>
                  <a:cubicBezTo>
                    <a:pt x="849" y="123"/>
                    <a:pt x="849" y="123"/>
                    <a:pt x="849" y="123"/>
                  </a:cubicBezTo>
                  <a:close/>
                  <a:moveTo>
                    <a:pt x="848" y="102"/>
                  </a:moveTo>
                  <a:cubicBezTo>
                    <a:pt x="848" y="94"/>
                    <a:pt x="848" y="94"/>
                    <a:pt x="848" y="94"/>
                  </a:cubicBezTo>
                  <a:cubicBezTo>
                    <a:pt x="844" y="92"/>
                    <a:pt x="838" y="91"/>
                    <a:pt x="833" y="91"/>
                  </a:cubicBezTo>
                  <a:cubicBezTo>
                    <a:pt x="823" y="91"/>
                    <a:pt x="818" y="95"/>
                    <a:pt x="818" y="102"/>
                  </a:cubicBezTo>
                  <a:cubicBezTo>
                    <a:pt x="818" y="110"/>
                    <a:pt x="823" y="113"/>
                    <a:pt x="832" y="113"/>
                  </a:cubicBezTo>
                  <a:cubicBezTo>
                    <a:pt x="839" y="113"/>
                    <a:pt x="845" y="109"/>
                    <a:pt x="848" y="102"/>
                  </a:cubicBezTo>
                  <a:close/>
                  <a:moveTo>
                    <a:pt x="890" y="85"/>
                  </a:moveTo>
                  <a:cubicBezTo>
                    <a:pt x="890" y="55"/>
                    <a:pt x="911" y="36"/>
                    <a:pt x="939" y="36"/>
                  </a:cubicBezTo>
                  <a:cubicBezTo>
                    <a:pt x="949" y="36"/>
                    <a:pt x="958" y="38"/>
                    <a:pt x="965" y="43"/>
                  </a:cubicBezTo>
                  <a:cubicBezTo>
                    <a:pt x="965" y="67"/>
                    <a:pt x="965" y="67"/>
                    <a:pt x="965" y="67"/>
                  </a:cubicBezTo>
                  <a:cubicBezTo>
                    <a:pt x="964" y="67"/>
                    <a:pt x="964" y="67"/>
                    <a:pt x="964" y="67"/>
                  </a:cubicBezTo>
                  <a:cubicBezTo>
                    <a:pt x="958" y="62"/>
                    <a:pt x="951" y="60"/>
                    <a:pt x="943" y="60"/>
                  </a:cubicBezTo>
                  <a:cubicBezTo>
                    <a:pt x="929" y="60"/>
                    <a:pt x="918" y="69"/>
                    <a:pt x="918" y="85"/>
                  </a:cubicBezTo>
                  <a:cubicBezTo>
                    <a:pt x="918" y="101"/>
                    <a:pt x="929" y="110"/>
                    <a:pt x="943" y="110"/>
                  </a:cubicBezTo>
                  <a:cubicBezTo>
                    <a:pt x="951" y="110"/>
                    <a:pt x="958" y="108"/>
                    <a:pt x="964" y="103"/>
                  </a:cubicBezTo>
                  <a:cubicBezTo>
                    <a:pt x="965" y="103"/>
                    <a:pt x="965" y="103"/>
                    <a:pt x="965" y="103"/>
                  </a:cubicBezTo>
                  <a:cubicBezTo>
                    <a:pt x="965" y="127"/>
                    <a:pt x="965" y="127"/>
                    <a:pt x="965" y="127"/>
                  </a:cubicBezTo>
                  <a:cubicBezTo>
                    <a:pt x="958" y="132"/>
                    <a:pt x="949" y="134"/>
                    <a:pt x="939" y="134"/>
                  </a:cubicBezTo>
                  <a:cubicBezTo>
                    <a:pt x="911" y="134"/>
                    <a:pt x="890" y="115"/>
                    <a:pt x="890" y="85"/>
                  </a:cubicBezTo>
                  <a:close/>
                  <a:moveTo>
                    <a:pt x="1010" y="89"/>
                  </a:moveTo>
                  <a:cubicBezTo>
                    <a:pt x="1010" y="132"/>
                    <a:pt x="1010" y="132"/>
                    <a:pt x="1010" y="132"/>
                  </a:cubicBezTo>
                  <a:cubicBezTo>
                    <a:pt x="983" y="132"/>
                    <a:pt x="983" y="132"/>
                    <a:pt x="983" y="132"/>
                  </a:cubicBezTo>
                  <a:cubicBezTo>
                    <a:pt x="983" y="0"/>
                    <a:pt x="983" y="0"/>
                    <a:pt x="983" y="0"/>
                  </a:cubicBezTo>
                  <a:cubicBezTo>
                    <a:pt x="1010" y="0"/>
                    <a:pt x="1010" y="0"/>
                    <a:pt x="1010" y="0"/>
                  </a:cubicBezTo>
                  <a:cubicBezTo>
                    <a:pt x="1010" y="75"/>
                    <a:pt x="1010" y="75"/>
                    <a:pt x="1010" y="75"/>
                  </a:cubicBezTo>
                  <a:cubicBezTo>
                    <a:pt x="1039" y="38"/>
                    <a:pt x="1039" y="38"/>
                    <a:pt x="1039" y="38"/>
                  </a:cubicBezTo>
                  <a:cubicBezTo>
                    <a:pt x="1070" y="38"/>
                    <a:pt x="1070" y="38"/>
                    <a:pt x="1070" y="38"/>
                  </a:cubicBezTo>
                  <a:cubicBezTo>
                    <a:pt x="1070" y="39"/>
                    <a:pt x="1070" y="39"/>
                    <a:pt x="1070" y="39"/>
                  </a:cubicBezTo>
                  <a:cubicBezTo>
                    <a:pt x="1036" y="82"/>
                    <a:pt x="1036" y="82"/>
                    <a:pt x="1036" y="82"/>
                  </a:cubicBezTo>
                  <a:cubicBezTo>
                    <a:pt x="1070" y="131"/>
                    <a:pt x="1070" y="131"/>
                    <a:pt x="1070" y="131"/>
                  </a:cubicBezTo>
                  <a:cubicBezTo>
                    <a:pt x="1070" y="132"/>
                    <a:pt x="1070" y="132"/>
                    <a:pt x="1070" y="132"/>
                  </a:cubicBezTo>
                  <a:cubicBezTo>
                    <a:pt x="1038" y="132"/>
                    <a:pt x="1038" y="132"/>
                    <a:pt x="1038" y="132"/>
                  </a:cubicBezTo>
                  <a:lnTo>
                    <a:pt x="1010" y="89"/>
                  </a:lnTo>
                  <a:close/>
                  <a:moveTo>
                    <a:pt x="1133" y="123"/>
                  </a:moveTo>
                  <a:cubicBezTo>
                    <a:pt x="1127" y="130"/>
                    <a:pt x="1118" y="134"/>
                    <a:pt x="1108" y="134"/>
                  </a:cubicBezTo>
                  <a:cubicBezTo>
                    <a:pt x="1090" y="134"/>
                    <a:pt x="1075" y="122"/>
                    <a:pt x="1075" y="103"/>
                  </a:cubicBezTo>
                  <a:cubicBezTo>
                    <a:pt x="1075" y="84"/>
                    <a:pt x="1090" y="72"/>
                    <a:pt x="1112" y="72"/>
                  </a:cubicBezTo>
                  <a:cubicBezTo>
                    <a:pt x="1118" y="72"/>
                    <a:pt x="1125" y="73"/>
                    <a:pt x="1133" y="75"/>
                  </a:cubicBezTo>
                  <a:cubicBezTo>
                    <a:pt x="1133" y="73"/>
                    <a:pt x="1133" y="73"/>
                    <a:pt x="1133" y="73"/>
                  </a:cubicBezTo>
                  <a:cubicBezTo>
                    <a:pt x="1133" y="63"/>
                    <a:pt x="1127" y="59"/>
                    <a:pt x="1112" y="59"/>
                  </a:cubicBezTo>
                  <a:cubicBezTo>
                    <a:pt x="1102" y="59"/>
                    <a:pt x="1093" y="62"/>
                    <a:pt x="1086" y="66"/>
                  </a:cubicBezTo>
                  <a:cubicBezTo>
                    <a:pt x="1084" y="66"/>
                    <a:pt x="1084" y="66"/>
                    <a:pt x="1084" y="66"/>
                  </a:cubicBezTo>
                  <a:cubicBezTo>
                    <a:pt x="1084" y="44"/>
                    <a:pt x="1084" y="44"/>
                    <a:pt x="1084" y="44"/>
                  </a:cubicBezTo>
                  <a:cubicBezTo>
                    <a:pt x="1092" y="40"/>
                    <a:pt x="1104" y="36"/>
                    <a:pt x="1117" y="36"/>
                  </a:cubicBezTo>
                  <a:cubicBezTo>
                    <a:pt x="1145" y="36"/>
                    <a:pt x="1160" y="49"/>
                    <a:pt x="1160" y="73"/>
                  </a:cubicBezTo>
                  <a:cubicBezTo>
                    <a:pt x="1160" y="132"/>
                    <a:pt x="1160" y="132"/>
                    <a:pt x="1160" y="132"/>
                  </a:cubicBezTo>
                  <a:cubicBezTo>
                    <a:pt x="1133" y="132"/>
                    <a:pt x="1133" y="132"/>
                    <a:pt x="1133" y="132"/>
                  </a:cubicBezTo>
                  <a:cubicBezTo>
                    <a:pt x="1133" y="123"/>
                    <a:pt x="1133" y="123"/>
                    <a:pt x="1133" y="123"/>
                  </a:cubicBezTo>
                  <a:close/>
                  <a:moveTo>
                    <a:pt x="1133" y="102"/>
                  </a:moveTo>
                  <a:cubicBezTo>
                    <a:pt x="1133" y="94"/>
                    <a:pt x="1133" y="94"/>
                    <a:pt x="1133" y="94"/>
                  </a:cubicBezTo>
                  <a:cubicBezTo>
                    <a:pt x="1128" y="92"/>
                    <a:pt x="1123" y="91"/>
                    <a:pt x="1117" y="91"/>
                  </a:cubicBezTo>
                  <a:cubicBezTo>
                    <a:pt x="1108" y="91"/>
                    <a:pt x="1103" y="95"/>
                    <a:pt x="1103" y="102"/>
                  </a:cubicBezTo>
                  <a:cubicBezTo>
                    <a:pt x="1103" y="110"/>
                    <a:pt x="1108" y="113"/>
                    <a:pt x="1116" y="113"/>
                  </a:cubicBezTo>
                  <a:cubicBezTo>
                    <a:pt x="1124" y="113"/>
                    <a:pt x="1130" y="109"/>
                    <a:pt x="1133" y="102"/>
                  </a:cubicBezTo>
                  <a:close/>
                  <a:moveTo>
                    <a:pt x="1207" y="53"/>
                  </a:moveTo>
                  <a:cubicBezTo>
                    <a:pt x="1212" y="43"/>
                    <a:pt x="1220" y="37"/>
                    <a:pt x="1230" y="37"/>
                  </a:cubicBezTo>
                  <a:cubicBezTo>
                    <a:pt x="1234" y="37"/>
                    <a:pt x="1238" y="38"/>
                    <a:pt x="1239" y="39"/>
                  </a:cubicBezTo>
                  <a:cubicBezTo>
                    <a:pt x="1239" y="65"/>
                    <a:pt x="1239" y="65"/>
                    <a:pt x="1239" y="65"/>
                  </a:cubicBezTo>
                  <a:cubicBezTo>
                    <a:pt x="1238" y="65"/>
                    <a:pt x="1238" y="65"/>
                    <a:pt x="1238" y="65"/>
                  </a:cubicBezTo>
                  <a:cubicBezTo>
                    <a:pt x="1235" y="64"/>
                    <a:pt x="1231" y="63"/>
                    <a:pt x="1226" y="63"/>
                  </a:cubicBezTo>
                  <a:cubicBezTo>
                    <a:pt x="1217" y="63"/>
                    <a:pt x="1210" y="68"/>
                    <a:pt x="1208" y="78"/>
                  </a:cubicBezTo>
                  <a:cubicBezTo>
                    <a:pt x="1208" y="132"/>
                    <a:pt x="1208" y="132"/>
                    <a:pt x="1208" y="132"/>
                  </a:cubicBezTo>
                  <a:cubicBezTo>
                    <a:pt x="1180" y="132"/>
                    <a:pt x="1180" y="132"/>
                    <a:pt x="1180" y="132"/>
                  </a:cubicBezTo>
                  <a:cubicBezTo>
                    <a:pt x="1180" y="38"/>
                    <a:pt x="1180" y="38"/>
                    <a:pt x="1180" y="38"/>
                  </a:cubicBezTo>
                  <a:cubicBezTo>
                    <a:pt x="1207" y="38"/>
                    <a:pt x="1207" y="38"/>
                    <a:pt x="1207" y="38"/>
                  </a:cubicBezTo>
                  <a:cubicBezTo>
                    <a:pt x="1207" y="53"/>
                    <a:pt x="1207" y="53"/>
                    <a:pt x="1207" y="53"/>
                  </a:cubicBezTo>
                  <a:close/>
                  <a:moveTo>
                    <a:pt x="1314" y="122"/>
                  </a:moveTo>
                  <a:cubicBezTo>
                    <a:pt x="1308" y="130"/>
                    <a:pt x="1298" y="134"/>
                    <a:pt x="1286" y="134"/>
                  </a:cubicBezTo>
                  <a:cubicBezTo>
                    <a:pt x="1262" y="134"/>
                    <a:pt x="1246" y="112"/>
                    <a:pt x="1246" y="85"/>
                  </a:cubicBezTo>
                  <a:cubicBezTo>
                    <a:pt x="1246" y="58"/>
                    <a:pt x="1262" y="36"/>
                    <a:pt x="1286" y="36"/>
                  </a:cubicBezTo>
                  <a:cubicBezTo>
                    <a:pt x="1298" y="36"/>
                    <a:pt x="1307" y="40"/>
                    <a:pt x="1313" y="47"/>
                  </a:cubicBezTo>
                  <a:cubicBezTo>
                    <a:pt x="1313" y="0"/>
                    <a:pt x="1313" y="0"/>
                    <a:pt x="1313" y="0"/>
                  </a:cubicBezTo>
                  <a:cubicBezTo>
                    <a:pt x="1341" y="0"/>
                    <a:pt x="1341" y="0"/>
                    <a:pt x="1341" y="0"/>
                  </a:cubicBezTo>
                  <a:cubicBezTo>
                    <a:pt x="1341" y="132"/>
                    <a:pt x="1341" y="132"/>
                    <a:pt x="1341" y="132"/>
                  </a:cubicBezTo>
                  <a:cubicBezTo>
                    <a:pt x="1314" y="132"/>
                    <a:pt x="1314" y="132"/>
                    <a:pt x="1314" y="132"/>
                  </a:cubicBezTo>
                  <a:cubicBezTo>
                    <a:pt x="1314" y="122"/>
                    <a:pt x="1314" y="122"/>
                    <a:pt x="1314" y="122"/>
                  </a:cubicBezTo>
                  <a:close/>
                  <a:moveTo>
                    <a:pt x="1313" y="100"/>
                  </a:moveTo>
                  <a:cubicBezTo>
                    <a:pt x="1313" y="70"/>
                    <a:pt x="1313" y="70"/>
                    <a:pt x="1313" y="70"/>
                  </a:cubicBezTo>
                  <a:cubicBezTo>
                    <a:pt x="1308" y="63"/>
                    <a:pt x="1302" y="60"/>
                    <a:pt x="1295" y="60"/>
                  </a:cubicBezTo>
                  <a:cubicBezTo>
                    <a:pt x="1283" y="60"/>
                    <a:pt x="1275" y="69"/>
                    <a:pt x="1275" y="85"/>
                  </a:cubicBezTo>
                  <a:cubicBezTo>
                    <a:pt x="1275" y="101"/>
                    <a:pt x="1283" y="110"/>
                    <a:pt x="1295" y="110"/>
                  </a:cubicBezTo>
                  <a:cubicBezTo>
                    <a:pt x="1302" y="110"/>
                    <a:pt x="1308" y="107"/>
                    <a:pt x="1313" y="100"/>
                  </a:cubicBezTo>
                  <a:close/>
                  <a:moveTo>
                    <a:pt x="0" y="175"/>
                  </a:moveTo>
                  <a:cubicBezTo>
                    <a:pt x="81" y="175"/>
                    <a:pt x="81" y="175"/>
                    <a:pt x="81" y="175"/>
                  </a:cubicBezTo>
                  <a:cubicBezTo>
                    <a:pt x="81" y="191"/>
                    <a:pt x="81" y="191"/>
                    <a:pt x="81" y="191"/>
                  </a:cubicBezTo>
                  <a:cubicBezTo>
                    <a:pt x="18" y="191"/>
                    <a:pt x="18" y="191"/>
                    <a:pt x="18" y="191"/>
                  </a:cubicBezTo>
                  <a:cubicBezTo>
                    <a:pt x="18" y="231"/>
                    <a:pt x="18" y="231"/>
                    <a:pt x="18" y="231"/>
                  </a:cubicBezTo>
                  <a:cubicBezTo>
                    <a:pt x="75" y="231"/>
                    <a:pt x="75" y="231"/>
                    <a:pt x="75" y="231"/>
                  </a:cubicBezTo>
                  <a:cubicBezTo>
                    <a:pt x="75" y="247"/>
                    <a:pt x="75" y="247"/>
                    <a:pt x="75" y="247"/>
                  </a:cubicBezTo>
                  <a:cubicBezTo>
                    <a:pt x="18" y="247"/>
                    <a:pt x="18" y="247"/>
                    <a:pt x="18" y="247"/>
                  </a:cubicBezTo>
                  <a:cubicBezTo>
                    <a:pt x="18" y="291"/>
                    <a:pt x="18" y="291"/>
                    <a:pt x="18" y="291"/>
                  </a:cubicBezTo>
                  <a:cubicBezTo>
                    <a:pt x="81" y="291"/>
                    <a:pt x="81" y="291"/>
                    <a:pt x="81" y="291"/>
                  </a:cubicBezTo>
                  <a:cubicBezTo>
                    <a:pt x="81" y="307"/>
                    <a:pt x="81" y="307"/>
                    <a:pt x="81" y="307"/>
                  </a:cubicBezTo>
                  <a:cubicBezTo>
                    <a:pt x="0" y="307"/>
                    <a:pt x="0" y="307"/>
                    <a:pt x="0" y="307"/>
                  </a:cubicBezTo>
                  <a:lnTo>
                    <a:pt x="0" y="175"/>
                  </a:lnTo>
                  <a:close/>
                  <a:moveTo>
                    <a:pt x="149" y="212"/>
                  </a:moveTo>
                  <a:cubicBezTo>
                    <a:pt x="169" y="212"/>
                    <a:pt x="181" y="226"/>
                    <a:pt x="181" y="248"/>
                  </a:cubicBezTo>
                  <a:cubicBezTo>
                    <a:pt x="181" y="307"/>
                    <a:pt x="181" y="307"/>
                    <a:pt x="181" y="307"/>
                  </a:cubicBezTo>
                  <a:cubicBezTo>
                    <a:pt x="164" y="307"/>
                    <a:pt x="164" y="307"/>
                    <a:pt x="164" y="307"/>
                  </a:cubicBezTo>
                  <a:cubicBezTo>
                    <a:pt x="164" y="249"/>
                    <a:pt x="164" y="249"/>
                    <a:pt x="164" y="249"/>
                  </a:cubicBezTo>
                  <a:cubicBezTo>
                    <a:pt x="164" y="237"/>
                    <a:pt x="157" y="228"/>
                    <a:pt x="144" y="228"/>
                  </a:cubicBezTo>
                  <a:cubicBezTo>
                    <a:pt x="133" y="228"/>
                    <a:pt x="124" y="235"/>
                    <a:pt x="121" y="245"/>
                  </a:cubicBezTo>
                  <a:cubicBezTo>
                    <a:pt x="121" y="307"/>
                    <a:pt x="121" y="307"/>
                    <a:pt x="121" y="307"/>
                  </a:cubicBezTo>
                  <a:cubicBezTo>
                    <a:pt x="103" y="307"/>
                    <a:pt x="103" y="307"/>
                    <a:pt x="103" y="307"/>
                  </a:cubicBezTo>
                  <a:cubicBezTo>
                    <a:pt x="103" y="214"/>
                    <a:pt x="103" y="214"/>
                    <a:pt x="103" y="214"/>
                  </a:cubicBezTo>
                  <a:cubicBezTo>
                    <a:pt x="121" y="214"/>
                    <a:pt x="121" y="214"/>
                    <a:pt x="121" y="214"/>
                  </a:cubicBezTo>
                  <a:cubicBezTo>
                    <a:pt x="121" y="227"/>
                    <a:pt x="121" y="227"/>
                    <a:pt x="121" y="227"/>
                  </a:cubicBezTo>
                  <a:cubicBezTo>
                    <a:pt x="126" y="219"/>
                    <a:pt x="136" y="212"/>
                    <a:pt x="149" y="212"/>
                  </a:cubicBezTo>
                  <a:close/>
                  <a:moveTo>
                    <a:pt x="228" y="214"/>
                  </a:moveTo>
                  <a:cubicBezTo>
                    <a:pt x="252" y="214"/>
                    <a:pt x="252" y="214"/>
                    <a:pt x="252" y="214"/>
                  </a:cubicBezTo>
                  <a:cubicBezTo>
                    <a:pt x="252" y="229"/>
                    <a:pt x="252" y="229"/>
                    <a:pt x="252" y="229"/>
                  </a:cubicBezTo>
                  <a:cubicBezTo>
                    <a:pt x="228" y="229"/>
                    <a:pt x="228" y="229"/>
                    <a:pt x="228" y="229"/>
                  </a:cubicBezTo>
                  <a:cubicBezTo>
                    <a:pt x="228" y="279"/>
                    <a:pt x="228" y="279"/>
                    <a:pt x="228" y="279"/>
                  </a:cubicBezTo>
                  <a:cubicBezTo>
                    <a:pt x="228" y="289"/>
                    <a:pt x="234" y="293"/>
                    <a:pt x="243" y="293"/>
                  </a:cubicBezTo>
                  <a:cubicBezTo>
                    <a:pt x="246" y="293"/>
                    <a:pt x="249" y="293"/>
                    <a:pt x="251" y="292"/>
                  </a:cubicBezTo>
                  <a:cubicBezTo>
                    <a:pt x="252" y="292"/>
                    <a:pt x="252" y="292"/>
                    <a:pt x="252" y="292"/>
                  </a:cubicBezTo>
                  <a:cubicBezTo>
                    <a:pt x="252" y="307"/>
                    <a:pt x="252" y="307"/>
                    <a:pt x="252" y="307"/>
                  </a:cubicBezTo>
                  <a:cubicBezTo>
                    <a:pt x="249" y="308"/>
                    <a:pt x="246" y="309"/>
                    <a:pt x="241" y="309"/>
                  </a:cubicBezTo>
                  <a:cubicBezTo>
                    <a:pt x="219" y="309"/>
                    <a:pt x="211" y="299"/>
                    <a:pt x="211" y="281"/>
                  </a:cubicBezTo>
                  <a:cubicBezTo>
                    <a:pt x="211" y="229"/>
                    <a:pt x="211" y="229"/>
                    <a:pt x="211" y="229"/>
                  </a:cubicBezTo>
                  <a:cubicBezTo>
                    <a:pt x="195" y="229"/>
                    <a:pt x="195" y="229"/>
                    <a:pt x="195" y="229"/>
                  </a:cubicBezTo>
                  <a:cubicBezTo>
                    <a:pt x="195" y="214"/>
                    <a:pt x="195" y="214"/>
                    <a:pt x="195" y="214"/>
                  </a:cubicBezTo>
                  <a:cubicBezTo>
                    <a:pt x="211" y="214"/>
                    <a:pt x="211" y="214"/>
                    <a:pt x="211" y="214"/>
                  </a:cubicBezTo>
                  <a:cubicBezTo>
                    <a:pt x="211" y="189"/>
                    <a:pt x="211" y="189"/>
                    <a:pt x="211" y="189"/>
                  </a:cubicBezTo>
                  <a:cubicBezTo>
                    <a:pt x="228" y="189"/>
                    <a:pt x="228" y="189"/>
                    <a:pt x="228" y="189"/>
                  </a:cubicBezTo>
                  <a:lnTo>
                    <a:pt x="228" y="214"/>
                  </a:lnTo>
                  <a:close/>
                  <a:moveTo>
                    <a:pt x="309" y="309"/>
                  </a:moveTo>
                  <a:cubicBezTo>
                    <a:pt x="282" y="309"/>
                    <a:pt x="263" y="290"/>
                    <a:pt x="263" y="261"/>
                  </a:cubicBezTo>
                  <a:cubicBezTo>
                    <a:pt x="263" y="232"/>
                    <a:pt x="280" y="212"/>
                    <a:pt x="305" y="212"/>
                  </a:cubicBezTo>
                  <a:cubicBezTo>
                    <a:pt x="331" y="212"/>
                    <a:pt x="344" y="230"/>
                    <a:pt x="344" y="258"/>
                  </a:cubicBezTo>
                  <a:cubicBezTo>
                    <a:pt x="344" y="266"/>
                    <a:pt x="344" y="266"/>
                    <a:pt x="344" y="266"/>
                  </a:cubicBezTo>
                  <a:cubicBezTo>
                    <a:pt x="281" y="266"/>
                    <a:pt x="281" y="266"/>
                    <a:pt x="281" y="266"/>
                  </a:cubicBezTo>
                  <a:cubicBezTo>
                    <a:pt x="282" y="284"/>
                    <a:pt x="295" y="293"/>
                    <a:pt x="311" y="293"/>
                  </a:cubicBezTo>
                  <a:cubicBezTo>
                    <a:pt x="321" y="293"/>
                    <a:pt x="329" y="291"/>
                    <a:pt x="337" y="285"/>
                  </a:cubicBezTo>
                  <a:cubicBezTo>
                    <a:pt x="338" y="285"/>
                    <a:pt x="338" y="285"/>
                    <a:pt x="338" y="285"/>
                  </a:cubicBezTo>
                  <a:cubicBezTo>
                    <a:pt x="338" y="300"/>
                    <a:pt x="338" y="300"/>
                    <a:pt x="338" y="300"/>
                  </a:cubicBezTo>
                  <a:cubicBezTo>
                    <a:pt x="330" y="306"/>
                    <a:pt x="320" y="309"/>
                    <a:pt x="309" y="309"/>
                  </a:cubicBezTo>
                  <a:close/>
                  <a:moveTo>
                    <a:pt x="281" y="251"/>
                  </a:moveTo>
                  <a:cubicBezTo>
                    <a:pt x="327" y="251"/>
                    <a:pt x="327" y="251"/>
                    <a:pt x="327" y="251"/>
                  </a:cubicBezTo>
                  <a:cubicBezTo>
                    <a:pt x="327" y="237"/>
                    <a:pt x="320" y="227"/>
                    <a:pt x="306" y="227"/>
                  </a:cubicBezTo>
                  <a:cubicBezTo>
                    <a:pt x="292" y="227"/>
                    <a:pt x="284" y="237"/>
                    <a:pt x="281" y="251"/>
                  </a:cubicBezTo>
                  <a:close/>
                  <a:moveTo>
                    <a:pt x="382" y="228"/>
                  </a:moveTo>
                  <a:cubicBezTo>
                    <a:pt x="386" y="218"/>
                    <a:pt x="395" y="212"/>
                    <a:pt x="405" y="212"/>
                  </a:cubicBezTo>
                  <a:cubicBezTo>
                    <a:pt x="409" y="212"/>
                    <a:pt x="413" y="213"/>
                    <a:pt x="414" y="214"/>
                  </a:cubicBezTo>
                  <a:cubicBezTo>
                    <a:pt x="414" y="231"/>
                    <a:pt x="414" y="231"/>
                    <a:pt x="414" y="231"/>
                  </a:cubicBezTo>
                  <a:cubicBezTo>
                    <a:pt x="414" y="231"/>
                    <a:pt x="414" y="231"/>
                    <a:pt x="414" y="231"/>
                  </a:cubicBezTo>
                  <a:cubicBezTo>
                    <a:pt x="411" y="230"/>
                    <a:pt x="407" y="229"/>
                    <a:pt x="403" y="229"/>
                  </a:cubicBezTo>
                  <a:cubicBezTo>
                    <a:pt x="393" y="229"/>
                    <a:pt x="385" y="236"/>
                    <a:pt x="382" y="246"/>
                  </a:cubicBezTo>
                  <a:cubicBezTo>
                    <a:pt x="382" y="307"/>
                    <a:pt x="382" y="307"/>
                    <a:pt x="382" y="307"/>
                  </a:cubicBezTo>
                  <a:cubicBezTo>
                    <a:pt x="365" y="307"/>
                    <a:pt x="365" y="307"/>
                    <a:pt x="365" y="307"/>
                  </a:cubicBezTo>
                  <a:cubicBezTo>
                    <a:pt x="365" y="214"/>
                    <a:pt x="365" y="214"/>
                    <a:pt x="365" y="214"/>
                  </a:cubicBezTo>
                  <a:cubicBezTo>
                    <a:pt x="382" y="214"/>
                    <a:pt x="382" y="214"/>
                    <a:pt x="382" y="214"/>
                  </a:cubicBezTo>
                  <a:cubicBezTo>
                    <a:pt x="382" y="228"/>
                    <a:pt x="382" y="228"/>
                    <a:pt x="382" y="228"/>
                  </a:cubicBezTo>
                  <a:close/>
                  <a:moveTo>
                    <a:pt x="474" y="212"/>
                  </a:moveTo>
                  <a:cubicBezTo>
                    <a:pt x="502" y="212"/>
                    <a:pt x="516" y="235"/>
                    <a:pt x="516" y="260"/>
                  </a:cubicBezTo>
                  <a:cubicBezTo>
                    <a:pt x="516" y="286"/>
                    <a:pt x="502" y="309"/>
                    <a:pt x="474" y="309"/>
                  </a:cubicBezTo>
                  <a:cubicBezTo>
                    <a:pt x="463" y="309"/>
                    <a:pt x="453" y="303"/>
                    <a:pt x="448" y="296"/>
                  </a:cubicBezTo>
                  <a:cubicBezTo>
                    <a:pt x="448" y="342"/>
                    <a:pt x="448" y="342"/>
                    <a:pt x="448" y="342"/>
                  </a:cubicBezTo>
                  <a:cubicBezTo>
                    <a:pt x="430" y="342"/>
                    <a:pt x="430" y="342"/>
                    <a:pt x="430" y="342"/>
                  </a:cubicBezTo>
                  <a:cubicBezTo>
                    <a:pt x="430" y="214"/>
                    <a:pt x="430" y="214"/>
                    <a:pt x="430" y="214"/>
                  </a:cubicBezTo>
                  <a:cubicBezTo>
                    <a:pt x="448" y="214"/>
                    <a:pt x="448" y="214"/>
                    <a:pt x="448" y="214"/>
                  </a:cubicBezTo>
                  <a:cubicBezTo>
                    <a:pt x="448" y="224"/>
                    <a:pt x="448" y="224"/>
                    <a:pt x="448" y="224"/>
                  </a:cubicBezTo>
                  <a:cubicBezTo>
                    <a:pt x="453" y="218"/>
                    <a:pt x="463" y="212"/>
                    <a:pt x="474" y="212"/>
                  </a:cubicBezTo>
                  <a:close/>
                  <a:moveTo>
                    <a:pt x="471" y="293"/>
                  </a:moveTo>
                  <a:cubicBezTo>
                    <a:pt x="488" y="293"/>
                    <a:pt x="498" y="279"/>
                    <a:pt x="498" y="260"/>
                  </a:cubicBezTo>
                  <a:cubicBezTo>
                    <a:pt x="498" y="242"/>
                    <a:pt x="488" y="228"/>
                    <a:pt x="471" y="228"/>
                  </a:cubicBezTo>
                  <a:cubicBezTo>
                    <a:pt x="461" y="228"/>
                    <a:pt x="453" y="233"/>
                    <a:pt x="448" y="243"/>
                  </a:cubicBezTo>
                  <a:cubicBezTo>
                    <a:pt x="448" y="278"/>
                    <a:pt x="448" y="278"/>
                    <a:pt x="448" y="278"/>
                  </a:cubicBezTo>
                  <a:cubicBezTo>
                    <a:pt x="453" y="287"/>
                    <a:pt x="461" y="293"/>
                    <a:pt x="471" y="293"/>
                  </a:cubicBezTo>
                  <a:close/>
                  <a:moveTo>
                    <a:pt x="554" y="228"/>
                  </a:moveTo>
                  <a:cubicBezTo>
                    <a:pt x="558" y="218"/>
                    <a:pt x="567" y="212"/>
                    <a:pt x="577" y="212"/>
                  </a:cubicBezTo>
                  <a:cubicBezTo>
                    <a:pt x="581" y="212"/>
                    <a:pt x="585" y="213"/>
                    <a:pt x="587" y="214"/>
                  </a:cubicBezTo>
                  <a:cubicBezTo>
                    <a:pt x="587" y="231"/>
                    <a:pt x="587" y="231"/>
                    <a:pt x="587" y="231"/>
                  </a:cubicBezTo>
                  <a:cubicBezTo>
                    <a:pt x="586" y="231"/>
                    <a:pt x="586" y="231"/>
                    <a:pt x="586" y="231"/>
                  </a:cubicBezTo>
                  <a:cubicBezTo>
                    <a:pt x="583" y="230"/>
                    <a:pt x="579" y="229"/>
                    <a:pt x="575" y="229"/>
                  </a:cubicBezTo>
                  <a:cubicBezTo>
                    <a:pt x="565" y="229"/>
                    <a:pt x="557" y="236"/>
                    <a:pt x="554" y="246"/>
                  </a:cubicBezTo>
                  <a:cubicBezTo>
                    <a:pt x="554" y="307"/>
                    <a:pt x="554" y="307"/>
                    <a:pt x="554" y="307"/>
                  </a:cubicBezTo>
                  <a:cubicBezTo>
                    <a:pt x="537" y="307"/>
                    <a:pt x="537" y="307"/>
                    <a:pt x="537" y="307"/>
                  </a:cubicBezTo>
                  <a:cubicBezTo>
                    <a:pt x="537" y="214"/>
                    <a:pt x="537" y="214"/>
                    <a:pt x="537" y="214"/>
                  </a:cubicBezTo>
                  <a:cubicBezTo>
                    <a:pt x="554" y="214"/>
                    <a:pt x="554" y="214"/>
                    <a:pt x="554" y="214"/>
                  </a:cubicBezTo>
                  <a:cubicBezTo>
                    <a:pt x="554" y="228"/>
                    <a:pt x="554" y="228"/>
                    <a:pt x="554" y="228"/>
                  </a:cubicBezTo>
                  <a:close/>
                  <a:moveTo>
                    <a:pt x="612" y="176"/>
                  </a:moveTo>
                  <a:cubicBezTo>
                    <a:pt x="618" y="176"/>
                    <a:pt x="623" y="181"/>
                    <a:pt x="623" y="187"/>
                  </a:cubicBezTo>
                  <a:cubicBezTo>
                    <a:pt x="623" y="193"/>
                    <a:pt x="618" y="198"/>
                    <a:pt x="612" y="198"/>
                  </a:cubicBezTo>
                  <a:cubicBezTo>
                    <a:pt x="606" y="198"/>
                    <a:pt x="601" y="193"/>
                    <a:pt x="601" y="187"/>
                  </a:cubicBezTo>
                  <a:cubicBezTo>
                    <a:pt x="601" y="181"/>
                    <a:pt x="606" y="176"/>
                    <a:pt x="612" y="176"/>
                  </a:cubicBezTo>
                  <a:close/>
                  <a:moveTo>
                    <a:pt x="603" y="214"/>
                  </a:moveTo>
                  <a:cubicBezTo>
                    <a:pt x="621" y="214"/>
                    <a:pt x="621" y="214"/>
                    <a:pt x="621" y="214"/>
                  </a:cubicBezTo>
                  <a:cubicBezTo>
                    <a:pt x="621" y="307"/>
                    <a:pt x="621" y="307"/>
                    <a:pt x="621" y="307"/>
                  </a:cubicBezTo>
                  <a:cubicBezTo>
                    <a:pt x="603" y="307"/>
                    <a:pt x="603" y="307"/>
                    <a:pt x="603" y="307"/>
                  </a:cubicBezTo>
                  <a:lnTo>
                    <a:pt x="603" y="214"/>
                  </a:lnTo>
                  <a:close/>
                  <a:moveTo>
                    <a:pt x="683" y="252"/>
                  </a:moveTo>
                  <a:cubicBezTo>
                    <a:pt x="696" y="257"/>
                    <a:pt x="711" y="262"/>
                    <a:pt x="711" y="280"/>
                  </a:cubicBezTo>
                  <a:cubicBezTo>
                    <a:pt x="711" y="299"/>
                    <a:pt x="696" y="309"/>
                    <a:pt x="675" y="309"/>
                  </a:cubicBezTo>
                  <a:cubicBezTo>
                    <a:pt x="663" y="309"/>
                    <a:pt x="651" y="306"/>
                    <a:pt x="644" y="300"/>
                  </a:cubicBezTo>
                  <a:cubicBezTo>
                    <a:pt x="644" y="283"/>
                    <a:pt x="644" y="283"/>
                    <a:pt x="644" y="283"/>
                  </a:cubicBezTo>
                  <a:cubicBezTo>
                    <a:pt x="645" y="283"/>
                    <a:pt x="645" y="283"/>
                    <a:pt x="645" y="283"/>
                  </a:cubicBezTo>
                  <a:cubicBezTo>
                    <a:pt x="653" y="291"/>
                    <a:pt x="664" y="294"/>
                    <a:pt x="675" y="294"/>
                  </a:cubicBezTo>
                  <a:cubicBezTo>
                    <a:pt x="685" y="294"/>
                    <a:pt x="694" y="290"/>
                    <a:pt x="694" y="282"/>
                  </a:cubicBezTo>
                  <a:cubicBezTo>
                    <a:pt x="694" y="274"/>
                    <a:pt x="687" y="272"/>
                    <a:pt x="672" y="267"/>
                  </a:cubicBezTo>
                  <a:cubicBezTo>
                    <a:pt x="659" y="263"/>
                    <a:pt x="644" y="258"/>
                    <a:pt x="644" y="240"/>
                  </a:cubicBezTo>
                  <a:cubicBezTo>
                    <a:pt x="644" y="223"/>
                    <a:pt x="659" y="212"/>
                    <a:pt x="678" y="212"/>
                  </a:cubicBezTo>
                  <a:cubicBezTo>
                    <a:pt x="689" y="212"/>
                    <a:pt x="699" y="214"/>
                    <a:pt x="706" y="220"/>
                  </a:cubicBezTo>
                  <a:cubicBezTo>
                    <a:pt x="706" y="236"/>
                    <a:pt x="706" y="236"/>
                    <a:pt x="706" y="236"/>
                  </a:cubicBezTo>
                  <a:cubicBezTo>
                    <a:pt x="706" y="236"/>
                    <a:pt x="706" y="236"/>
                    <a:pt x="706" y="236"/>
                  </a:cubicBezTo>
                  <a:cubicBezTo>
                    <a:pt x="698" y="230"/>
                    <a:pt x="689" y="227"/>
                    <a:pt x="678" y="227"/>
                  </a:cubicBezTo>
                  <a:cubicBezTo>
                    <a:pt x="667" y="227"/>
                    <a:pt x="661" y="232"/>
                    <a:pt x="661" y="238"/>
                  </a:cubicBezTo>
                  <a:cubicBezTo>
                    <a:pt x="661" y="246"/>
                    <a:pt x="668" y="248"/>
                    <a:pt x="683" y="252"/>
                  </a:cubicBezTo>
                  <a:close/>
                  <a:moveTo>
                    <a:pt x="772" y="309"/>
                  </a:moveTo>
                  <a:cubicBezTo>
                    <a:pt x="745" y="309"/>
                    <a:pt x="726" y="290"/>
                    <a:pt x="726" y="261"/>
                  </a:cubicBezTo>
                  <a:cubicBezTo>
                    <a:pt x="726" y="232"/>
                    <a:pt x="744" y="212"/>
                    <a:pt x="769" y="212"/>
                  </a:cubicBezTo>
                  <a:cubicBezTo>
                    <a:pt x="794" y="212"/>
                    <a:pt x="807" y="230"/>
                    <a:pt x="807" y="258"/>
                  </a:cubicBezTo>
                  <a:cubicBezTo>
                    <a:pt x="807" y="266"/>
                    <a:pt x="807" y="266"/>
                    <a:pt x="807" y="266"/>
                  </a:cubicBezTo>
                  <a:cubicBezTo>
                    <a:pt x="744" y="266"/>
                    <a:pt x="744" y="266"/>
                    <a:pt x="744" y="266"/>
                  </a:cubicBezTo>
                  <a:cubicBezTo>
                    <a:pt x="746" y="284"/>
                    <a:pt x="758" y="293"/>
                    <a:pt x="774" y="293"/>
                  </a:cubicBezTo>
                  <a:cubicBezTo>
                    <a:pt x="785" y="293"/>
                    <a:pt x="792" y="291"/>
                    <a:pt x="800" y="285"/>
                  </a:cubicBezTo>
                  <a:cubicBezTo>
                    <a:pt x="801" y="285"/>
                    <a:pt x="801" y="285"/>
                    <a:pt x="801" y="285"/>
                  </a:cubicBezTo>
                  <a:cubicBezTo>
                    <a:pt x="801" y="300"/>
                    <a:pt x="801" y="300"/>
                    <a:pt x="801" y="300"/>
                  </a:cubicBezTo>
                  <a:cubicBezTo>
                    <a:pt x="793" y="306"/>
                    <a:pt x="783" y="309"/>
                    <a:pt x="772" y="309"/>
                  </a:cubicBezTo>
                  <a:close/>
                  <a:moveTo>
                    <a:pt x="744" y="251"/>
                  </a:moveTo>
                  <a:cubicBezTo>
                    <a:pt x="791" y="251"/>
                    <a:pt x="791" y="251"/>
                    <a:pt x="791" y="251"/>
                  </a:cubicBezTo>
                  <a:cubicBezTo>
                    <a:pt x="790" y="237"/>
                    <a:pt x="783" y="227"/>
                    <a:pt x="769" y="227"/>
                  </a:cubicBezTo>
                  <a:cubicBezTo>
                    <a:pt x="756" y="227"/>
                    <a:pt x="747" y="237"/>
                    <a:pt x="744" y="251"/>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sz="1800"/>
            </a:p>
          </p:txBody>
        </p:sp>
      </p:grpSp>
    </p:spTree>
    <p:extLst>
      <p:ext uri="{BB962C8B-B14F-4D97-AF65-F5344CB8AC3E}">
        <p14:creationId xmlns:p14="http://schemas.microsoft.com/office/powerpoint/2010/main" val="3513862839"/>
      </p:ext>
    </p:extLst>
  </p:cSld>
  <p:clrMapOvr>
    <a:overrideClrMapping bg1="dk1" tx1="lt1" bg2="dk2" tx2="lt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Title and Content">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2" name="Date Placeholder 1"/>
          <p:cNvSpPr>
            <a:spLocks noGrp="1"/>
          </p:cNvSpPr>
          <p:nvPr>
            <p:ph type="dt" sz="half" idx="10"/>
          </p:nvPr>
        </p:nvSpPr>
        <p:spPr/>
        <p:txBody>
          <a:bodyPr/>
          <a:lstStyle/>
          <a:p>
            <a:fld id="{8F176C45-1832-4C49-BAA1-9A2040A7DAB4}" type="datetimeFigureOut">
              <a:rPr lang="en-US" smtClean="0"/>
              <a:t>4/9/2016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70B779D-B174-4644-A851-EBC12275EB01}" type="slidenum">
              <a:rPr lang="en-US" smtClean="0"/>
              <a:t>‹#›</a:t>
            </a:fld>
            <a:endParaRPr lang="en-US"/>
          </a:p>
        </p:txBody>
      </p:sp>
    </p:spTree>
    <p:extLst>
      <p:ext uri="{BB962C8B-B14F-4D97-AF65-F5344CB8AC3E}">
        <p14:creationId xmlns:p14="http://schemas.microsoft.com/office/powerpoint/2010/main" val="27211093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Title, Subtitle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09442" y="521208"/>
            <a:ext cx="10969943" cy="411480"/>
          </a:xfrm>
        </p:spPr>
        <p:txBody>
          <a:bodyPr wrap="square">
            <a:noAutofit/>
          </a:bodyPr>
          <a:lstStyle>
            <a:lvl1pPr>
              <a:defRPr baseline="0"/>
            </a:lvl1pPr>
          </a:lstStyle>
          <a:p>
            <a:r>
              <a:rPr/>
              <a:t>Click to add one-line title</a:t>
            </a:r>
          </a:p>
        </p:txBody>
      </p:sp>
      <p:sp>
        <p:nvSpPr>
          <p:cNvPr id="8" name="Text Placeholder 7"/>
          <p:cNvSpPr>
            <a:spLocks noGrp="1"/>
          </p:cNvSpPr>
          <p:nvPr>
            <p:ph type="body" sz="quarter" idx="13" hasCustomPrompt="1"/>
          </p:nvPr>
        </p:nvSpPr>
        <p:spPr>
          <a:xfrm>
            <a:off x="609441" y="934240"/>
            <a:ext cx="10969943" cy="381000"/>
          </a:xfrm>
        </p:spPr>
        <p:txBody>
          <a:bodyPr>
            <a:noAutofit/>
          </a:bodyPr>
          <a:lstStyle>
            <a:lvl1pPr marL="0" indent="0">
              <a:spcBef>
                <a:spcPts val="0"/>
              </a:spcBef>
              <a:buNone/>
              <a:defRPr sz="2400" baseline="0"/>
            </a:lvl1pPr>
            <a:lvl2pPr marL="0" indent="0">
              <a:spcBef>
                <a:spcPts val="0"/>
              </a:spcBef>
              <a:buNone/>
              <a:defRPr sz="2400"/>
            </a:lvl2pPr>
            <a:lvl3pPr marL="0" indent="0">
              <a:spcBef>
                <a:spcPts val="0"/>
              </a:spcBef>
              <a:buNone/>
              <a:defRPr sz="2400"/>
            </a:lvl3pPr>
            <a:lvl4pPr marL="0" indent="0">
              <a:spcBef>
                <a:spcPts val="0"/>
              </a:spcBef>
              <a:buNone/>
              <a:defRPr sz="2400"/>
            </a:lvl4pPr>
            <a:lvl5pPr marL="0" indent="0">
              <a:spcBef>
                <a:spcPts val="0"/>
              </a:spcBef>
              <a:buNone/>
              <a:defRPr sz="2400"/>
            </a:lvl5pPr>
            <a:lvl6pPr marL="0" indent="0">
              <a:spcBef>
                <a:spcPts val="0"/>
              </a:spcBef>
              <a:buNone/>
              <a:defRPr sz="2400"/>
            </a:lvl6pPr>
            <a:lvl7pPr marL="0" indent="0">
              <a:spcBef>
                <a:spcPts val="0"/>
              </a:spcBef>
              <a:buNone/>
              <a:defRPr sz="2400"/>
            </a:lvl7pPr>
            <a:lvl8pPr marL="0" indent="0">
              <a:spcBef>
                <a:spcPts val="0"/>
              </a:spcBef>
              <a:buNone/>
              <a:defRPr sz="2400"/>
            </a:lvl8pPr>
            <a:lvl9pPr marL="0" indent="0">
              <a:spcBef>
                <a:spcPts val="0"/>
              </a:spcBef>
              <a:buNone/>
              <a:defRPr sz="2400"/>
            </a:lvl9pPr>
          </a:lstStyle>
          <a:p>
            <a:pPr lvl="0"/>
            <a:r>
              <a:rPr/>
              <a:t>Click to add one-line subtitle</a:t>
            </a:r>
          </a:p>
        </p:txBody>
      </p:sp>
      <p:sp>
        <p:nvSpPr>
          <p:cNvPr id="3" name="Content Placeholder 2"/>
          <p:cNvSpPr>
            <a:spLocks noGrp="1"/>
          </p:cNvSpPr>
          <p:nvPr>
            <p:ph idx="1"/>
          </p:nvPr>
        </p:nvSpPr>
        <p:spPr>
          <a:xfrm>
            <a:off x="609600" y="1524002"/>
            <a:ext cx="10969784" cy="4571999"/>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8F176C45-1832-4C49-BAA1-9A2040A7DAB4}" type="datetimeFigureOut">
              <a:rPr lang="en-US" smtClean="0"/>
              <a:t>4/9/2016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0B779D-B174-4644-A851-EBC12275EB01}" type="slidenum">
              <a:rPr lang="en-US" smtClean="0"/>
              <a:t>‹#›</a:t>
            </a:fld>
            <a:endParaRPr lang="en-US"/>
          </a:p>
        </p:txBody>
      </p:sp>
    </p:spTree>
    <p:extLst>
      <p:ext uri="{BB962C8B-B14F-4D97-AF65-F5344CB8AC3E}">
        <p14:creationId xmlns:p14="http://schemas.microsoft.com/office/powerpoint/2010/main" val="20188925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itle, Subtitle, Heading and Content">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09442" y="521208"/>
            <a:ext cx="10969943" cy="411480"/>
          </a:xfrm>
        </p:spPr>
        <p:txBody>
          <a:bodyPr wrap="square">
            <a:noAutofit/>
          </a:bodyPr>
          <a:lstStyle>
            <a:lvl1pPr>
              <a:defRPr baseline="0"/>
            </a:lvl1pPr>
          </a:lstStyle>
          <a:p>
            <a:r>
              <a:rPr/>
              <a:t>Click to add one-line title</a:t>
            </a:r>
          </a:p>
        </p:txBody>
      </p:sp>
      <p:sp>
        <p:nvSpPr>
          <p:cNvPr id="8" name="Text Placeholder 7"/>
          <p:cNvSpPr>
            <a:spLocks noGrp="1"/>
          </p:cNvSpPr>
          <p:nvPr>
            <p:ph type="body" sz="quarter" idx="13" hasCustomPrompt="1"/>
          </p:nvPr>
        </p:nvSpPr>
        <p:spPr>
          <a:xfrm>
            <a:off x="609441" y="934240"/>
            <a:ext cx="10969943" cy="381000"/>
          </a:xfrm>
        </p:spPr>
        <p:txBody>
          <a:bodyPr>
            <a:noAutofit/>
          </a:bodyPr>
          <a:lstStyle>
            <a:lvl1pPr marL="0" indent="0">
              <a:spcBef>
                <a:spcPts val="0"/>
              </a:spcBef>
              <a:buNone/>
              <a:defRPr sz="2400" baseline="0"/>
            </a:lvl1pPr>
            <a:lvl2pPr marL="0" indent="0">
              <a:spcBef>
                <a:spcPts val="0"/>
              </a:spcBef>
              <a:buNone/>
              <a:defRPr sz="2400"/>
            </a:lvl2pPr>
            <a:lvl3pPr marL="0" indent="0">
              <a:spcBef>
                <a:spcPts val="0"/>
              </a:spcBef>
              <a:buNone/>
              <a:defRPr sz="2400"/>
            </a:lvl3pPr>
            <a:lvl4pPr marL="0" indent="0">
              <a:spcBef>
                <a:spcPts val="0"/>
              </a:spcBef>
              <a:buNone/>
              <a:defRPr sz="2400"/>
            </a:lvl4pPr>
            <a:lvl5pPr marL="0" indent="0">
              <a:spcBef>
                <a:spcPts val="0"/>
              </a:spcBef>
              <a:buNone/>
              <a:defRPr sz="2400"/>
            </a:lvl5pPr>
            <a:lvl6pPr marL="0" indent="0">
              <a:spcBef>
                <a:spcPts val="0"/>
              </a:spcBef>
              <a:buNone/>
              <a:defRPr sz="2400"/>
            </a:lvl6pPr>
            <a:lvl7pPr marL="0" indent="0">
              <a:spcBef>
                <a:spcPts val="0"/>
              </a:spcBef>
              <a:buNone/>
              <a:defRPr sz="2400"/>
            </a:lvl7pPr>
            <a:lvl8pPr marL="0" indent="0">
              <a:spcBef>
                <a:spcPts val="0"/>
              </a:spcBef>
              <a:buNone/>
              <a:defRPr sz="2400"/>
            </a:lvl8pPr>
            <a:lvl9pPr marL="0" indent="0">
              <a:spcBef>
                <a:spcPts val="0"/>
              </a:spcBef>
              <a:buNone/>
              <a:defRPr sz="2400"/>
            </a:lvl9pPr>
          </a:lstStyle>
          <a:p>
            <a:pPr lvl="0"/>
            <a:r>
              <a:rPr/>
              <a:t>Click to add one-line subtitle</a:t>
            </a:r>
          </a:p>
        </p:txBody>
      </p:sp>
      <p:sp>
        <p:nvSpPr>
          <p:cNvPr id="9" name="Text Placeholder 7"/>
          <p:cNvSpPr>
            <a:spLocks noGrp="1"/>
          </p:cNvSpPr>
          <p:nvPr>
            <p:ph type="body" sz="quarter" idx="14" hasCustomPrompt="1"/>
          </p:nvPr>
        </p:nvSpPr>
        <p:spPr>
          <a:xfrm>
            <a:off x="609602" y="1524000"/>
            <a:ext cx="10969943" cy="381000"/>
          </a:xfrm>
        </p:spPr>
        <p:txBody>
          <a:bodyPr>
            <a:noAutofit/>
          </a:bodyPr>
          <a:lstStyle>
            <a:lvl1pPr marL="0" indent="0">
              <a:spcBef>
                <a:spcPts val="0"/>
              </a:spcBef>
              <a:buNone/>
              <a:defRPr sz="2400" b="1" baseline="0"/>
            </a:lvl1pPr>
            <a:lvl2pPr marL="0" indent="0">
              <a:spcBef>
                <a:spcPts val="0"/>
              </a:spcBef>
              <a:buNone/>
              <a:defRPr sz="2400"/>
            </a:lvl2pPr>
            <a:lvl3pPr marL="0" indent="0">
              <a:spcBef>
                <a:spcPts val="0"/>
              </a:spcBef>
              <a:buNone/>
              <a:defRPr sz="2400"/>
            </a:lvl3pPr>
            <a:lvl4pPr marL="0" indent="0">
              <a:spcBef>
                <a:spcPts val="0"/>
              </a:spcBef>
              <a:buNone/>
              <a:defRPr sz="2400"/>
            </a:lvl4pPr>
            <a:lvl5pPr marL="0" indent="0">
              <a:spcBef>
                <a:spcPts val="0"/>
              </a:spcBef>
              <a:buNone/>
              <a:defRPr sz="2400"/>
            </a:lvl5pPr>
            <a:lvl6pPr marL="0" indent="0">
              <a:spcBef>
                <a:spcPts val="0"/>
              </a:spcBef>
              <a:buNone/>
              <a:defRPr sz="2400"/>
            </a:lvl6pPr>
            <a:lvl7pPr marL="0" indent="0">
              <a:spcBef>
                <a:spcPts val="0"/>
              </a:spcBef>
              <a:buNone/>
              <a:defRPr sz="2400"/>
            </a:lvl7pPr>
            <a:lvl8pPr marL="0" indent="0">
              <a:spcBef>
                <a:spcPts val="0"/>
              </a:spcBef>
              <a:buNone/>
              <a:defRPr sz="2400"/>
            </a:lvl8pPr>
            <a:lvl9pPr marL="0" indent="0">
              <a:spcBef>
                <a:spcPts val="0"/>
              </a:spcBef>
              <a:buNone/>
              <a:defRPr sz="2400"/>
            </a:lvl9pPr>
          </a:lstStyle>
          <a:p>
            <a:pPr lvl="0"/>
            <a:r>
              <a:rPr/>
              <a:t>Click to add one-line heading</a:t>
            </a:r>
          </a:p>
        </p:txBody>
      </p:sp>
      <p:sp>
        <p:nvSpPr>
          <p:cNvPr id="3" name="Content Placeholder 2"/>
          <p:cNvSpPr>
            <a:spLocks noGrp="1"/>
          </p:cNvSpPr>
          <p:nvPr>
            <p:ph idx="1"/>
          </p:nvPr>
        </p:nvSpPr>
        <p:spPr>
          <a:xfrm>
            <a:off x="609600" y="1978154"/>
            <a:ext cx="10969784" cy="4117847"/>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8F176C45-1832-4C49-BAA1-9A2040A7DAB4}" type="datetimeFigureOut">
              <a:rPr lang="en-US" smtClean="0"/>
              <a:t>4/9/2016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0B779D-B174-4644-A851-EBC12275EB01}" type="slidenum">
              <a:rPr lang="en-US" smtClean="0"/>
              <a:t>‹#›</a:t>
            </a:fld>
            <a:endParaRPr lang="en-US"/>
          </a:p>
        </p:txBody>
      </p:sp>
    </p:spTree>
    <p:extLst>
      <p:ext uri="{BB962C8B-B14F-4D97-AF65-F5344CB8AC3E}">
        <p14:creationId xmlns:p14="http://schemas.microsoft.com/office/powerpoint/2010/main" val="40865697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extLst mod="1">
    <p:ext uri="{DCECCB84-F9BA-43D5-87BE-67443E8EF086}">
      <p15:sldGuideLst xmlns:p15="http://schemas.microsoft.com/office/powerpoint/2012/main">
        <p15:guide id="1" orient="horz" pos="2160">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mtClean="0"/>
              <a:t>Click to edit Master title style</a:t>
            </a:r>
            <a:endParaRPr/>
          </a:p>
        </p:txBody>
      </p:sp>
      <p:sp>
        <p:nvSpPr>
          <p:cNvPr id="3" name="Date Placeholder 2"/>
          <p:cNvSpPr>
            <a:spLocks noGrp="1"/>
          </p:cNvSpPr>
          <p:nvPr>
            <p:ph type="dt" sz="half" idx="10"/>
          </p:nvPr>
        </p:nvSpPr>
        <p:spPr/>
        <p:txBody>
          <a:bodyPr/>
          <a:lstStyle/>
          <a:p>
            <a:fld id="{8F176C45-1832-4C49-BAA1-9A2040A7DAB4}" type="datetimeFigureOut">
              <a:rPr lang="en-US" smtClean="0"/>
              <a:t>4/9/2016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70B779D-B174-4644-A851-EBC12275EB01}" type="slidenum">
              <a:rPr lang="en-US" smtClean="0"/>
              <a:t>‹#›</a:t>
            </a:fld>
            <a:endParaRPr lang="en-US"/>
          </a:p>
        </p:txBody>
      </p:sp>
    </p:spTree>
    <p:extLst>
      <p:ext uri="{BB962C8B-B14F-4D97-AF65-F5344CB8AC3E}">
        <p14:creationId xmlns:p14="http://schemas.microsoft.com/office/powerpoint/2010/main" val="24158459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p:cSld name="Title and Subtitle">
    <p:spTree>
      <p:nvGrpSpPr>
        <p:cNvPr id="1" name=""/>
        <p:cNvGrpSpPr/>
        <p:nvPr/>
      </p:nvGrpSpPr>
      <p:grpSpPr>
        <a:xfrm>
          <a:off x="0" y="0"/>
          <a:ext cx="0" cy="0"/>
          <a:chOff x="0" y="0"/>
          <a:chExt cx="0" cy="0"/>
        </a:xfrm>
      </p:grpSpPr>
      <p:sp>
        <p:nvSpPr>
          <p:cNvPr id="6" name="Title 5"/>
          <p:cNvSpPr>
            <a:spLocks noGrp="1"/>
          </p:cNvSpPr>
          <p:nvPr>
            <p:ph type="title" hasCustomPrompt="1"/>
          </p:nvPr>
        </p:nvSpPr>
        <p:spPr>
          <a:xfrm>
            <a:off x="609442" y="521208"/>
            <a:ext cx="10969943" cy="411480"/>
          </a:xfrm>
        </p:spPr>
        <p:txBody>
          <a:bodyPr/>
          <a:lstStyle>
            <a:lvl1pPr>
              <a:defRPr/>
            </a:lvl1pPr>
          </a:lstStyle>
          <a:p>
            <a:r>
              <a:rPr/>
              <a:t>Click to add one-line title</a:t>
            </a:r>
          </a:p>
        </p:txBody>
      </p:sp>
      <p:sp>
        <p:nvSpPr>
          <p:cNvPr id="7" name="Text Placeholder 7"/>
          <p:cNvSpPr>
            <a:spLocks noGrp="1"/>
          </p:cNvSpPr>
          <p:nvPr>
            <p:ph type="body" sz="quarter" idx="13" hasCustomPrompt="1"/>
          </p:nvPr>
        </p:nvSpPr>
        <p:spPr>
          <a:xfrm>
            <a:off x="609441" y="934240"/>
            <a:ext cx="10969943" cy="381000"/>
          </a:xfrm>
        </p:spPr>
        <p:txBody>
          <a:bodyPr>
            <a:noAutofit/>
          </a:bodyPr>
          <a:lstStyle>
            <a:lvl1pPr marL="0" indent="0">
              <a:spcBef>
                <a:spcPts val="0"/>
              </a:spcBef>
              <a:buNone/>
              <a:defRPr sz="2400" baseline="0"/>
            </a:lvl1pPr>
            <a:lvl2pPr marL="0" indent="0">
              <a:spcBef>
                <a:spcPts val="0"/>
              </a:spcBef>
              <a:buNone/>
              <a:defRPr sz="2400"/>
            </a:lvl2pPr>
            <a:lvl3pPr marL="0" indent="0">
              <a:spcBef>
                <a:spcPts val="0"/>
              </a:spcBef>
              <a:buNone/>
              <a:defRPr sz="2400"/>
            </a:lvl3pPr>
            <a:lvl4pPr marL="0" indent="0">
              <a:spcBef>
                <a:spcPts val="0"/>
              </a:spcBef>
              <a:buNone/>
              <a:defRPr sz="2400"/>
            </a:lvl4pPr>
            <a:lvl5pPr marL="0" indent="0">
              <a:spcBef>
                <a:spcPts val="0"/>
              </a:spcBef>
              <a:buNone/>
              <a:defRPr sz="2400"/>
            </a:lvl5pPr>
            <a:lvl6pPr marL="0" indent="0">
              <a:spcBef>
                <a:spcPts val="0"/>
              </a:spcBef>
              <a:buNone/>
              <a:defRPr sz="2400"/>
            </a:lvl6pPr>
            <a:lvl7pPr marL="0" indent="0">
              <a:spcBef>
                <a:spcPts val="0"/>
              </a:spcBef>
              <a:buNone/>
              <a:defRPr sz="2400"/>
            </a:lvl7pPr>
            <a:lvl8pPr marL="0" indent="0">
              <a:spcBef>
                <a:spcPts val="0"/>
              </a:spcBef>
              <a:buNone/>
              <a:defRPr sz="2400"/>
            </a:lvl8pPr>
            <a:lvl9pPr marL="0" indent="0">
              <a:spcBef>
                <a:spcPts val="0"/>
              </a:spcBef>
              <a:buNone/>
              <a:defRPr sz="2400"/>
            </a:lvl9pPr>
          </a:lstStyle>
          <a:p>
            <a:pPr lvl="0"/>
            <a:r>
              <a:rPr/>
              <a:t>Click to add one-line subtitle</a:t>
            </a:r>
          </a:p>
        </p:txBody>
      </p:sp>
      <p:sp>
        <p:nvSpPr>
          <p:cNvPr id="3" name="Date Placeholder 2"/>
          <p:cNvSpPr>
            <a:spLocks noGrp="1"/>
          </p:cNvSpPr>
          <p:nvPr>
            <p:ph type="dt" sz="half" idx="10"/>
          </p:nvPr>
        </p:nvSpPr>
        <p:spPr/>
        <p:txBody>
          <a:bodyPr/>
          <a:lstStyle/>
          <a:p>
            <a:fld id="{8F176C45-1832-4C49-BAA1-9A2040A7DAB4}" type="datetimeFigureOut">
              <a:rPr lang="en-US" smtClean="0"/>
              <a:t>4/9/2016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A70B779D-B174-4644-A851-EBC12275EB01}" type="slidenum">
              <a:rPr lang="en-US" smtClean="0"/>
              <a:t>‹#›</a:t>
            </a:fld>
            <a:endParaRPr lang="en-US"/>
          </a:p>
        </p:txBody>
      </p:sp>
    </p:spTree>
    <p:extLst>
      <p:ext uri="{BB962C8B-B14F-4D97-AF65-F5344CB8AC3E}">
        <p14:creationId xmlns:p14="http://schemas.microsoft.com/office/powerpoint/2010/main" val="12446450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F176C45-1832-4C49-BAA1-9A2040A7DAB4}" type="datetimeFigureOut">
              <a:rPr lang="en-US" smtClean="0"/>
              <a:t>4/9/2016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A70B779D-B174-4644-A851-EBC12275EB01}" type="slidenum">
              <a:rPr lang="en-US" smtClean="0"/>
              <a:t>‹#›</a:t>
            </a:fld>
            <a:endParaRPr lang="en-US"/>
          </a:p>
        </p:txBody>
      </p:sp>
    </p:spTree>
    <p:extLst>
      <p:ext uri="{BB962C8B-B14F-4D97-AF65-F5344CB8AC3E}">
        <p14:creationId xmlns:p14="http://schemas.microsoft.com/office/powerpoint/2010/main" val="15218154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442" y="519236"/>
            <a:ext cx="10969943" cy="852364"/>
          </a:xfrm>
        </p:spPr>
        <p:txBody>
          <a:bodyPr/>
          <a:lstStyle/>
          <a:p>
            <a:r>
              <a:rPr lang="en-US" smtClean="0"/>
              <a:t>Click to edit Master title style</a:t>
            </a:r>
            <a:endParaRPr/>
          </a:p>
        </p:txBody>
      </p:sp>
      <p:sp>
        <p:nvSpPr>
          <p:cNvPr id="3" name="Content Placeholder 2"/>
          <p:cNvSpPr>
            <a:spLocks noGrp="1"/>
          </p:cNvSpPr>
          <p:nvPr>
            <p:ph sz="half" idx="1"/>
          </p:nvPr>
        </p:nvSpPr>
        <p:spPr>
          <a:xfrm>
            <a:off x="609441" y="1524000"/>
            <a:ext cx="5303520" cy="4572000"/>
          </a:xfrm>
        </p:spPr>
        <p:txBody>
          <a:bodyPr>
            <a:normAutofit/>
          </a:bodyPr>
          <a:lstStyle>
            <a:lvl1pPr>
              <a:defRPr sz="1600"/>
            </a:lvl1pPr>
            <a:lvl2pPr>
              <a:defRPr sz="1400"/>
            </a:lvl2pPr>
            <a:lvl3pPr>
              <a:defRPr sz="1200"/>
            </a:lvl3pPr>
            <a:lvl4pPr>
              <a:defRPr sz="1100"/>
            </a:lvl4pPr>
            <a:lvl5pPr>
              <a:defRPr sz="1100"/>
            </a:lvl5pPr>
            <a:lvl6pPr>
              <a:defRPr sz="1100"/>
            </a:lvl6pPr>
            <a:lvl7pPr>
              <a:defRPr sz="1100"/>
            </a:lvl7pPr>
            <a:lvl8pPr>
              <a:defRPr sz="1100"/>
            </a:lvl8pPr>
            <a:lvl9pPr>
              <a:defRPr sz="11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4" name="Content Placeholder 3"/>
          <p:cNvSpPr>
            <a:spLocks noGrp="1"/>
          </p:cNvSpPr>
          <p:nvPr>
            <p:ph sz="half" idx="2"/>
          </p:nvPr>
        </p:nvSpPr>
        <p:spPr>
          <a:xfrm>
            <a:off x="6275864" y="1524000"/>
            <a:ext cx="5303520" cy="4572000"/>
          </a:xfrm>
        </p:spPr>
        <p:txBody>
          <a:bodyPr>
            <a:normAutofit/>
          </a:bodyPr>
          <a:lstStyle>
            <a:lvl1pPr>
              <a:defRPr sz="1600"/>
            </a:lvl1pPr>
            <a:lvl2pPr>
              <a:defRPr sz="1400"/>
            </a:lvl2pPr>
            <a:lvl3pPr>
              <a:defRPr sz="1200"/>
            </a:lvl3pPr>
            <a:lvl4pPr>
              <a:defRPr sz="1100"/>
            </a:lvl4pPr>
            <a:lvl5pPr>
              <a:defRPr sz="1100"/>
            </a:lvl5pPr>
            <a:lvl6pPr>
              <a:defRPr sz="1100"/>
            </a:lvl6pPr>
            <a:lvl7pPr>
              <a:defRPr sz="1100"/>
            </a:lvl7pPr>
            <a:lvl8pPr>
              <a:defRPr sz="1100"/>
            </a:lvl8pPr>
            <a:lvl9pPr>
              <a:defRPr sz="11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Date Placeholder 4"/>
          <p:cNvSpPr>
            <a:spLocks noGrp="1"/>
          </p:cNvSpPr>
          <p:nvPr>
            <p:ph type="dt" sz="half" idx="10"/>
          </p:nvPr>
        </p:nvSpPr>
        <p:spPr/>
        <p:txBody>
          <a:bodyPr/>
          <a:lstStyle/>
          <a:p>
            <a:fld id="{8F176C45-1832-4C49-BAA1-9A2040A7DAB4}" type="datetimeFigureOut">
              <a:rPr lang="en-US" smtClean="0"/>
              <a:t>4/9/2016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70B779D-B174-4644-A851-EBC12275EB01}" type="slidenum">
              <a:rPr lang="en-US" smtClean="0"/>
              <a:t>‹#›</a:t>
            </a:fld>
            <a:endParaRPr lang="en-US"/>
          </a:p>
        </p:txBody>
      </p:sp>
    </p:spTree>
    <p:extLst>
      <p:ext uri="{BB962C8B-B14F-4D97-AF65-F5344CB8AC3E}">
        <p14:creationId xmlns:p14="http://schemas.microsoft.com/office/powerpoint/2010/main" val="23610655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type="twoTxTwoObj" preserve="1">
  <p:cSld name="Two Content and Headings">
    <p:spTree>
      <p:nvGrpSpPr>
        <p:cNvPr id="1" name=""/>
        <p:cNvGrpSpPr/>
        <p:nvPr/>
      </p:nvGrpSpPr>
      <p:grpSpPr>
        <a:xfrm>
          <a:off x="0" y="0"/>
          <a:ext cx="0" cy="0"/>
          <a:chOff x="0" y="0"/>
          <a:chExt cx="0" cy="0"/>
        </a:xfrm>
      </p:grpSpPr>
      <p:sp>
        <p:nvSpPr>
          <p:cNvPr id="2" name="Title 1"/>
          <p:cNvSpPr>
            <a:spLocks noGrp="1"/>
          </p:cNvSpPr>
          <p:nvPr>
            <p:ph type="title"/>
          </p:nvPr>
        </p:nvSpPr>
        <p:spPr>
          <a:xfrm>
            <a:off x="609442" y="519236"/>
            <a:ext cx="10969943" cy="852364"/>
          </a:xfrm>
        </p:spPr>
        <p:txBody>
          <a:bodyPr/>
          <a:lstStyle/>
          <a:p>
            <a:r>
              <a:rPr lang="en-US" smtClean="0"/>
              <a:t>Click to edit Master title style</a:t>
            </a:r>
            <a:endParaRPr/>
          </a:p>
        </p:txBody>
      </p:sp>
      <p:sp>
        <p:nvSpPr>
          <p:cNvPr id="3" name="Text Placeholder 2"/>
          <p:cNvSpPr>
            <a:spLocks noGrp="1"/>
          </p:cNvSpPr>
          <p:nvPr>
            <p:ph type="body" idx="1" hasCustomPrompt="1"/>
          </p:nvPr>
        </p:nvSpPr>
        <p:spPr>
          <a:xfrm>
            <a:off x="609600" y="1523999"/>
            <a:ext cx="5303520" cy="320040"/>
          </a:xfrm>
        </p:spPr>
        <p:txBody>
          <a:bodyPr anchor="t">
            <a:noAutofit/>
          </a:bodyPr>
          <a:lstStyle>
            <a:lvl1pPr marL="0" indent="0">
              <a:spcBef>
                <a:spcPts val="0"/>
              </a:spcBef>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t>Click to add heading</a:t>
            </a:r>
          </a:p>
        </p:txBody>
      </p:sp>
      <p:sp>
        <p:nvSpPr>
          <p:cNvPr id="4" name="Content Placeholder 3"/>
          <p:cNvSpPr>
            <a:spLocks noGrp="1"/>
          </p:cNvSpPr>
          <p:nvPr>
            <p:ph sz="half" idx="2"/>
          </p:nvPr>
        </p:nvSpPr>
        <p:spPr>
          <a:xfrm>
            <a:off x="609441" y="1905000"/>
            <a:ext cx="5303520" cy="4191000"/>
          </a:xfrm>
        </p:spPr>
        <p:txBody>
          <a:bodyPr>
            <a:normAutofit/>
          </a:bodyPr>
          <a:lstStyle>
            <a:lvl1pPr>
              <a:defRPr sz="1600"/>
            </a:lvl1pPr>
            <a:lvl2pPr>
              <a:defRPr sz="1400"/>
            </a:lvl2pPr>
            <a:lvl3pPr>
              <a:defRPr sz="1200"/>
            </a:lvl3pPr>
            <a:lvl4pPr>
              <a:defRPr sz="1100"/>
            </a:lvl4pPr>
            <a:lvl5pPr>
              <a:defRPr sz="1100"/>
            </a:lvl5pPr>
            <a:lvl6pPr>
              <a:defRPr sz="1100"/>
            </a:lvl6pPr>
            <a:lvl7pPr>
              <a:defRPr sz="1100"/>
            </a:lvl7pPr>
            <a:lvl8pPr>
              <a:defRPr sz="1100"/>
            </a:lvl8pPr>
            <a:lvl9pPr>
              <a:defRPr sz="11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Text Placeholder 4"/>
          <p:cNvSpPr>
            <a:spLocks noGrp="1"/>
          </p:cNvSpPr>
          <p:nvPr>
            <p:ph type="body" sz="quarter" idx="3" hasCustomPrompt="1"/>
          </p:nvPr>
        </p:nvSpPr>
        <p:spPr>
          <a:xfrm>
            <a:off x="6275864" y="1523999"/>
            <a:ext cx="5303520" cy="320040"/>
          </a:xfrm>
        </p:spPr>
        <p:txBody>
          <a:bodyPr anchor="t">
            <a:noAutofit/>
          </a:bodyPr>
          <a:lstStyle>
            <a:lvl1pPr marL="0" indent="0">
              <a:spcBef>
                <a:spcPts val="0"/>
              </a:spcBef>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t>Click to add heading</a:t>
            </a:r>
          </a:p>
        </p:txBody>
      </p:sp>
      <p:sp>
        <p:nvSpPr>
          <p:cNvPr id="6" name="Content Placeholder 5"/>
          <p:cNvSpPr>
            <a:spLocks noGrp="1"/>
          </p:cNvSpPr>
          <p:nvPr>
            <p:ph sz="quarter" idx="4"/>
          </p:nvPr>
        </p:nvSpPr>
        <p:spPr>
          <a:xfrm>
            <a:off x="6275864" y="1905000"/>
            <a:ext cx="5303520" cy="4191000"/>
          </a:xfrm>
        </p:spPr>
        <p:txBody>
          <a:bodyPr>
            <a:normAutofit/>
          </a:bodyPr>
          <a:lstStyle>
            <a:lvl1pPr>
              <a:defRPr sz="1600"/>
            </a:lvl1pPr>
            <a:lvl2pPr>
              <a:defRPr sz="1400"/>
            </a:lvl2pPr>
            <a:lvl3pPr>
              <a:defRPr sz="1200"/>
            </a:lvl3pPr>
            <a:lvl4pPr>
              <a:defRPr sz="1100"/>
            </a:lvl4pPr>
            <a:lvl5pPr>
              <a:defRPr sz="1100"/>
            </a:lvl5pPr>
            <a:lvl6pPr>
              <a:defRPr sz="1100"/>
            </a:lvl6pPr>
            <a:lvl7pPr>
              <a:defRPr sz="1100"/>
            </a:lvl7pPr>
            <a:lvl8pPr>
              <a:defRPr sz="1100"/>
            </a:lvl8pPr>
            <a:lvl9pPr>
              <a:defRPr sz="11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7" name="Date Placeholder 6"/>
          <p:cNvSpPr>
            <a:spLocks noGrp="1"/>
          </p:cNvSpPr>
          <p:nvPr>
            <p:ph type="dt" sz="half" idx="10"/>
          </p:nvPr>
        </p:nvSpPr>
        <p:spPr/>
        <p:txBody>
          <a:bodyPr/>
          <a:lstStyle/>
          <a:p>
            <a:fld id="{8F176C45-1832-4C49-BAA1-9A2040A7DAB4}" type="datetimeFigureOut">
              <a:rPr lang="en-US" smtClean="0"/>
              <a:t>4/9/2016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70B779D-B174-4644-A851-EBC12275EB01}" type="slidenum">
              <a:rPr lang="en-US" smtClean="0"/>
              <a:t>‹#›</a:t>
            </a:fld>
            <a:endParaRPr lang="en-US"/>
          </a:p>
        </p:txBody>
      </p:sp>
    </p:spTree>
    <p:extLst>
      <p:ext uri="{BB962C8B-B14F-4D97-AF65-F5344CB8AC3E}">
        <p14:creationId xmlns:p14="http://schemas.microsoft.com/office/powerpoint/2010/main" val="11243061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Two Content, Subtitle and Heading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09442" y="521208"/>
            <a:ext cx="10969943" cy="411480"/>
          </a:xfrm>
        </p:spPr>
        <p:txBody>
          <a:bodyPr/>
          <a:lstStyle>
            <a:lvl1pPr>
              <a:defRPr/>
            </a:lvl1pPr>
          </a:lstStyle>
          <a:p>
            <a:r>
              <a:rPr/>
              <a:t>Click to add one-line title</a:t>
            </a:r>
          </a:p>
        </p:txBody>
      </p:sp>
      <p:sp>
        <p:nvSpPr>
          <p:cNvPr id="10" name="Text Placeholder 7"/>
          <p:cNvSpPr>
            <a:spLocks noGrp="1"/>
          </p:cNvSpPr>
          <p:nvPr>
            <p:ph type="body" sz="quarter" idx="13" hasCustomPrompt="1"/>
          </p:nvPr>
        </p:nvSpPr>
        <p:spPr>
          <a:xfrm>
            <a:off x="609441" y="934240"/>
            <a:ext cx="10969943" cy="381000"/>
          </a:xfrm>
        </p:spPr>
        <p:txBody>
          <a:bodyPr>
            <a:noAutofit/>
          </a:bodyPr>
          <a:lstStyle>
            <a:lvl1pPr marL="0" indent="0">
              <a:spcBef>
                <a:spcPts val="0"/>
              </a:spcBef>
              <a:buNone/>
              <a:defRPr sz="2400" baseline="0"/>
            </a:lvl1pPr>
            <a:lvl2pPr marL="0" indent="0">
              <a:spcBef>
                <a:spcPts val="0"/>
              </a:spcBef>
              <a:buNone/>
              <a:defRPr sz="2400"/>
            </a:lvl2pPr>
            <a:lvl3pPr marL="0" indent="0">
              <a:spcBef>
                <a:spcPts val="0"/>
              </a:spcBef>
              <a:buNone/>
              <a:defRPr sz="2400"/>
            </a:lvl3pPr>
            <a:lvl4pPr marL="0" indent="0">
              <a:spcBef>
                <a:spcPts val="0"/>
              </a:spcBef>
              <a:buNone/>
              <a:defRPr sz="2400"/>
            </a:lvl4pPr>
            <a:lvl5pPr marL="0" indent="0">
              <a:spcBef>
                <a:spcPts val="0"/>
              </a:spcBef>
              <a:buNone/>
              <a:defRPr sz="2400"/>
            </a:lvl5pPr>
            <a:lvl6pPr marL="0" indent="0">
              <a:spcBef>
                <a:spcPts val="0"/>
              </a:spcBef>
              <a:buNone/>
              <a:defRPr sz="2400"/>
            </a:lvl6pPr>
            <a:lvl7pPr marL="0" indent="0">
              <a:spcBef>
                <a:spcPts val="0"/>
              </a:spcBef>
              <a:buNone/>
              <a:defRPr sz="2400"/>
            </a:lvl7pPr>
            <a:lvl8pPr marL="0" indent="0">
              <a:spcBef>
                <a:spcPts val="0"/>
              </a:spcBef>
              <a:buNone/>
              <a:defRPr sz="2400"/>
            </a:lvl8pPr>
            <a:lvl9pPr marL="0" indent="0">
              <a:spcBef>
                <a:spcPts val="0"/>
              </a:spcBef>
              <a:buNone/>
              <a:defRPr sz="2400"/>
            </a:lvl9pPr>
          </a:lstStyle>
          <a:p>
            <a:pPr lvl="0"/>
            <a:r>
              <a:rPr/>
              <a:t>Click to add one-line subtitle</a:t>
            </a:r>
          </a:p>
        </p:txBody>
      </p:sp>
      <p:sp>
        <p:nvSpPr>
          <p:cNvPr id="3" name="Text Placeholder 2"/>
          <p:cNvSpPr>
            <a:spLocks noGrp="1"/>
          </p:cNvSpPr>
          <p:nvPr>
            <p:ph type="body" idx="1" hasCustomPrompt="1"/>
          </p:nvPr>
        </p:nvSpPr>
        <p:spPr>
          <a:xfrm>
            <a:off x="609600" y="1524000"/>
            <a:ext cx="5303520" cy="320040"/>
          </a:xfrm>
        </p:spPr>
        <p:txBody>
          <a:bodyPr anchor="t">
            <a:noAutofit/>
          </a:bodyPr>
          <a:lstStyle>
            <a:lvl1pPr marL="0" indent="0">
              <a:spcBef>
                <a:spcPts val="0"/>
              </a:spcBef>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t>Click to add heading</a:t>
            </a:r>
          </a:p>
        </p:txBody>
      </p:sp>
      <p:sp>
        <p:nvSpPr>
          <p:cNvPr id="4" name="Content Placeholder 3"/>
          <p:cNvSpPr>
            <a:spLocks noGrp="1"/>
          </p:cNvSpPr>
          <p:nvPr>
            <p:ph sz="half" idx="2"/>
          </p:nvPr>
        </p:nvSpPr>
        <p:spPr>
          <a:xfrm>
            <a:off x="609441" y="1906552"/>
            <a:ext cx="5303520" cy="4189448"/>
          </a:xfrm>
        </p:spPr>
        <p:txBody>
          <a:bodyPr>
            <a:normAutofit/>
          </a:bodyPr>
          <a:lstStyle>
            <a:lvl1pPr>
              <a:defRPr sz="1600"/>
            </a:lvl1pPr>
            <a:lvl2pPr>
              <a:defRPr sz="1400"/>
            </a:lvl2pPr>
            <a:lvl3pPr>
              <a:defRPr sz="1200"/>
            </a:lvl3pPr>
            <a:lvl4pPr>
              <a:defRPr sz="1100"/>
            </a:lvl4pPr>
            <a:lvl5pPr>
              <a:defRPr sz="1100"/>
            </a:lvl5pPr>
            <a:lvl6pPr>
              <a:defRPr sz="1100"/>
            </a:lvl6pPr>
            <a:lvl7pPr>
              <a:defRPr sz="1100"/>
            </a:lvl7pPr>
            <a:lvl8pPr>
              <a:defRPr sz="1100"/>
            </a:lvl8pPr>
            <a:lvl9pPr>
              <a:defRPr sz="11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Text Placeholder 4"/>
          <p:cNvSpPr>
            <a:spLocks noGrp="1"/>
          </p:cNvSpPr>
          <p:nvPr>
            <p:ph type="body" sz="quarter" idx="3" hasCustomPrompt="1"/>
          </p:nvPr>
        </p:nvSpPr>
        <p:spPr>
          <a:xfrm>
            <a:off x="6275864" y="1524000"/>
            <a:ext cx="5303520" cy="320040"/>
          </a:xfrm>
        </p:spPr>
        <p:txBody>
          <a:bodyPr anchor="t">
            <a:noAutofit/>
          </a:bodyPr>
          <a:lstStyle>
            <a:lvl1pPr marL="0" indent="0">
              <a:spcBef>
                <a:spcPts val="0"/>
              </a:spcBef>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dirty="0"/>
              <a:t>Click to add heading</a:t>
            </a:r>
          </a:p>
        </p:txBody>
      </p:sp>
      <p:sp>
        <p:nvSpPr>
          <p:cNvPr id="6" name="Content Placeholder 5"/>
          <p:cNvSpPr>
            <a:spLocks noGrp="1"/>
          </p:cNvSpPr>
          <p:nvPr>
            <p:ph sz="quarter" idx="4"/>
          </p:nvPr>
        </p:nvSpPr>
        <p:spPr>
          <a:xfrm>
            <a:off x="6275864" y="1906552"/>
            <a:ext cx="5303520" cy="4189448"/>
          </a:xfrm>
        </p:spPr>
        <p:txBody>
          <a:bodyPr>
            <a:normAutofit/>
          </a:bodyPr>
          <a:lstStyle>
            <a:lvl1pPr>
              <a:defRPr sz="1600"/>
            </a:lvl1pPr>
            <a:lvl2pPr>
              <a:defRPr sz="1400"/>
            </a:lvl2pPr>
            <a:lvl3pPr>
              <a:defRPr sz="1200"/>
            </a:lvl3pPr>
            <a:lvl4pPr>
              <a:defRPr sz="1100"/>
            </a:lvl4pPr>
            <a:lvl5pPr>
              <a:defRPr sz="1100"/>
            </a:lvl5pPr>
            <a:lvl6pPr>
              <a:defRPr sz="1100"/>
            </a:lvl6pPr>
            <a:lvl7pPr>
              <a:defRPr sz="1100"/>
            </a:lvl7pPr>
            <a:lvl8pPr>
              <a:defRPr sz="1100"/>
            </a:lvl8pPr>
            <a:lvl9pPr>
              <a:defRPr sz="11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7" name="Date Placeholder 6"/>
          <p:cNvSpPr>
            <a:spLocks noGrp="1"/>
          </p:cNvSpPr>
          <p:nvPr>
            <p:ph type="dt" sz="half" idx="10"/>
          </p:nvPr>
        </p:nvSpPr>
        <p:spPr/>
        <p:txBody>
          <a:bodyPr/>
          <a:lstStyle/>
          <a:p>
            <a:fld id="{8F176C45-1832-4C49-BAA1-9A2040A7DAB4}" type="datetimeFigureOut">
              <a:rPr lang="en-US" smtClean="0"/>
              <a:t>4/9/2016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A70B779D-B174-4644-A851-EBC12275EB01}" type="slidenum">
              <a:rPr lang="en-US" smtClean="0"/>
              <a:t>‹#›</a:t>
            </a:fld>
            <a:endParaRPr lang="en-US"/>
          </a:p>
        </p:txBody>
      </p:sp>
    </p:spTree>
    <p:extLst>
      <p:ext uri="{BB962C8B-B14F-4D97-AF65-F5344CB8AC3E}">
        <p14:creationId xmlns:p14="http://schemas.microsoft.com/office/powerpoint/2010/main" val="25374521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Three Content">
    <p:spTree>
      <p:nvGrpSpPr>
        <p:cNvPr id="1" name=""/>
        <p:cNvGrpSpPr/>
        <p:nvPr/>
      </p:nvGrpSpPr>
      <p:grpSpPr>
        <a:xfrm>
          <a:off x="0" y="0"/>
          <a:ext cx="0" cy="0"/>
          <a:chOff x="0" y="0"/>
          <a:chExt cx="0" cy="0"/>
        </a:xfrm>
      </p:grpSpPr>
      <p:sp>
        <p:nvSpPr>
          <p:cNvPr id="2" name="Title 1"/>
          <p:cNvSpPr>
            <a:spLocks noGrp="1"/>
          </p:cNvSpPr>
          <p:nvPr>
            <p:ph type="title"/>
          </p:nvPr>
        </p:nvSpPr>
        <p:spPr>
          <a:xfrm>
            <a:off x="609442" y="519236"/>
            <a:ext cx="10969943" cy="852364"/>
          </a:xfrm>
        </p:spPr>
        <p:txBody>
          <a:bodyPr/>
          <a:lstStyle/>
          <a:p>
            <a:r>
              <a:rPr lang="en-US" smtClean="0"/>
              <a:t>Click to edit Master title style</a:t>
            </a:r>
            <a:endParaRPr/>
          </a:p>
        </p:txBody>
      </p:sp>
      <p:sp>
        <p:nvSpPr>
          <p:cNvPr id="10" name="Text Placeholder 9"/>
          <p:cNvSpPr>
            <a:spLocks noGrp="1"/>
          </p:cNvSpPr>
          <p:nvPr>
            <p:ph type="body" sz="quarter" idx="14"/>
          </p:nvPr>
        </p:nvSpPr>
        <p:spPr>
          <a:xfrm>
            <a:off x="609441" y="1524000"/>
            <a:ext cx="3429000" cy="4572000"/>
          </a:xfrm>
        </p:spPr>
        <p:txBody>
          <a:bodyPr>
            <a:normAutofit/>
          </a:bodyPr>
          <a:lstStyle>
            <a:lvl1pPr>
              <a:defRPr sz="1600"/>
            </a:lvl1pPr>
            <a:lvl2pPr>
              <a:defRPr sz="1400"/>
            </a:lvl2pPr>
            <a:lvl3pPr>
              <a:defRPr sz="1200"/>
            </a:lvl3pPr>
            <a:lvl4pPr>
              <a:defRPr sz="1100"/>
            </a:lvl4pPr>
            <a:lvl5pPr>
              <a:defRPr sz="1100"/>
            </a:lvl5pPr>
            <a:lvl6pPr>
              <a:defRPr sz="1100"/>
            </a:lvl6pPr>
            <a:lvl7pPr>
              <a:defRPr sz="1100"/>
            </a:lvl7pPr>
            <a:lvl8pPr>
              <a:defRPr sz="1100"/>
            </a:lvl8pPr>
            <a:lvl9pPr>
              <a:defRPr sz="11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11" name="Text Placeholder 9"/>
          <p:cNvSpPr>
            <a:spLocks noGrp="1"/>
          </p:cNvSpPr>
          <p:nvPr>
            <p:ph type="body" sz="quarter" idx="15"/>
          </p:nvPr>
        </p:nvSpPr>
        <p:spPr>
          <a:xfrm>
            <a:off x="4381500" y="1524000"/>
            <a:ext cx="3429000" cy="4572000"/>
          </a:xfrm>
        </p:spPr>
        <p:txBody>
          <a:bodyPr>
            <a:normAutofit/>
          </a:bodyPr>
          <a:lstStyle>
            <a:lvl1pPr>
              <a:defRPr sz="1600"/>
            </a:lvl1pPr>
            <a:lvl2pPr>
              <a:defRPr sz="1400"/>
            </a:lvl2pPr>
            <a:lvl3pPr>
              <a:defRPr sz="1200"/>
            </a:lvl3pPr>
            <a:lvl4pPr>
              <a:defRPr sz="1100"/>
            </a:lvl4pPr>
            <a:lvl5pPr>
              <a:defRPr sz="1100"/>
            </a:lvl5pPr>
            <a:lvl6pPr>
              <a:defRPr sz="1100"/>
            </a:lvl6pPr>
            <a:lvl7pPr>
              <a:defRPr sz="1100"/>
            </a:lvl7pPr>
            <a:lvl8pPr>
              <a:defRPr sz="1100"/>
            </a:lvl8pPr>
            <a:lvl9pPr>
              <a:defRPr sz="11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12" name="Text Placeholder 9"/>
          <p:cNvSpPr>
            <a:spLocks noGrp="1"/>
          </p:cNvSpPr>
          <p:nvPr>
            <p:ph type="body" sz="quarter" idx="16"/>
          </p:nvPr>
        </p:nvSpPr>
        <p:spPr>
          <a:xfrm>
            <a:off x="8150384" y="1524000"/>
            <a:ext cx="3429000" cy="4572000"/>
          </a:xfrm>
        </p:spPr>
        <p:txBody>
          <a:bodyPr>
            <a:normAutofit/>
          </a:bodyPr>
          <a:lstStyle>
            <a:lvl1pPr>
              <a:defRPr sz="1600"/>
            </a:lvl1pPr>
            <a:lvl2pPr>
              <a:defRPr sz="1400"/>
            </a:lvl2pPr>
            <a:lvl3pPr>
              <a:defRPr sz="1200"/>
            </a:lvl3pPr>
            <a:lvl4pPr>
              <a:defRPr sz="1100"/>
            </a:lvl4pPr>
            <a:lvl5pPr>
              <a:defRPr sz="1100"/>
            </a:lvl5pPr>
            <a:lvl6pPr>
              <a:defRPr sz="1100"/>
            </a:lvl6pPr>
            <a:lvl7pPr>
              <a:defRPr sz="1100"/>
            </a:lvl7pPr>
            <a:lvl8pPr>
              <a:defRPr sz="1100"/>
            </a:lvl8pPr>
            <a:lvl9pPr>
              <a:defRPr sz="11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Date Placeholder 4"/>
          <p:cNvSpPr>
            <a:spLocks noGrp="1"/>
          </p:cNvSpPr>
          <p:nvPr>
            <p:ph type="dt" sz="half" idx="10"/>
          </p:nvPr>
        </p:nvSpPr>
        <p:spPr/>
        <p:txBody>
          <a:bodyPr/>
          <a:lstStyle/>
          <a:p>
            <a:fld id="{8F176C45-1832-4C49-BAA1-9A2040A7DAB4}" type="datetimeFigureOut">
              <a:rPr lang="en-US" smtClean="0"/>
              <a:t>4/9/2016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70B779D-B174-4644-A851-EBC12275EB01}" type="slidenum">
              <a:rPr lang="en-US" smtClean="0"/>
              <a:t>‹#›</a:t>
            </a:fld>
            <a:endParaRPr lang="en-US"/>
          </a:p>
        </p:txBody>
      </p:sp>
    </p:spTree>
    <p:extLst>
      <p:ext uri="{BB962C8B-B14F-4D97-AF65-F5344CB8AC3E}">
        <p14:creationId xmlns:p14="http://schemas.microsoft.com/office/powerpoint/2010/main" val="8961115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Three Content and Headings">
    <p:spTree>
      <p:nvGrpSpPr>
        <p:cNvPr id="1" name=""/>
        <p:cNvGrpSpPr/>
        <p:nvPr/>
      </p:nvGrpSpPr>
      <p:grpSpPr>
        <a:xfrm>
          <a:off x="0" y="0"/>
          <a:ext cx="0" cy="0"/>
          <a:chOff x="0" y="0"/>
          <a:chExt cx="0" cy="0"/>
        </a:xfrm>
      </p:grpSpPr>
      <p:sp>
        <p:nvSpPr>
          <p:cNvPr id="2" name="Title 1"/>
          <p:cNvSpPr>
            <a:spLocks noGrp="1"/>
          </p:cNvSpPr>
          <p:nvPr>
            <p:ph type="title"/>
          </p:nvPr>
        </p:nvSpPr>
        <p:spPr>
          <a:xfrm>
            <a:off x="609442" y="519236"/>
            <a:ext cx="10969943" cy="852364"/>
          </a:xfrm>
        </p:spPr>
        <p:txBody>
          <a:bodyPr/>
          <a:lstStyle/>
          <a:p>
            <a:r>
              <a:rPr lang="en-US" smtClean="0"/>
              <a:t>Click to edit Master title style</a:t>
            </a:r>
            <a:endParaRPr/>
          </a:p>
        </p:txBody>
      </p:sp>
      <p:sp>
        <p:nvSpPr>
          <p:cNvPr id="9" name="Text Placeholder 2"/>
          <p:cNvSpPr>
            <a:spLocks noGrp="1"/>
          </p:cNvSpPr>
          <p:nvPr>
            <p:ph type="body" idx="1" hasCustomPrompt="1"/>
          </p:nvPr>
        </p:nvSpPr>
        <p:spPr>
          <a:xfrm>
            <a:off x="609601" y="1523999"/>
            <a:ext cx="3428841" cy="320040"/>
          </a:xfrm>
        </p:spPr>
        <p:txBody>
          <a:bodyPr anchor="t">
            <a:noAutofit/>
          </a:bodyPr>
          <a:lstStyle>
            <a:lvl1pPr marL="0" indent="0">
              <a:spcBef>
                <a:spcPts val="0"/>
              </a:spcBef>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t>Click to add heading</a:t>
            </a:r>
          </a:p>
        </p:txBody>
      </p:sp>
      <p:sp>
        <p:nvSpPr>
          <p:cNvPr id="10" name="Text Placeholder 9"/>
          <p:cNvSpPr>
            <a:spLocks noGrp="1"/>
          </p:cNvSpPr>
          <p:nvPr>
            <p:ph type="body" sz="quarter" idx="14"/>
          </p:nvPr>
        </p:nvSpPr>
        <p:spPr>
          <a:xfrm>
            <a:off x="609441" y="1905000"/>
            <a:ext cx="3429000" cy="4191000"/>
          </a:xfrm>
        </p:spPr>
        <p:txBody>
          <a:bodyPr>
            <a:normAutofit/>
          </a:bodyPr>
          <a:lstStyle>
            <a:lvl1pPr>
              <a:defRPr sz="1600"/>
            </a:lvl1pPr>
            <a:lvl2pPr>
              <a:defRPr sz="1400"/>
            </a:lvl2pPr>
            <a:lvl3pPr>
              <a:defRPr sz="1200"/>
            </a:lvl3pPr>
            <a:lvl4pPr>
              <a:defRPr sz="1100"/>
            </a:lvl4pPr>
            <a:lvl5pPr>
              <a:defRPr sz="1100"/>
            </a:lvl5pPr>
            <a:lvl6pPr>
              <a:defRPr sz="1100"/>
            </a:lvl6pPr>
            <a:lvl7pPr>
              <a:defRPr sz="1100"/>
            </a:lvl7pPr>
            <a:lvl8pPr>
              <a:defRPr sz="1100"/>
            </a:lvl8pPr>
            <a:lvl9pPr>
              <a:defRPr sz="11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13" name="Text Placeholder 2"/>
          <p:cNvSpPr>
            <a:spLocks noGrp="1"/>
          </p:cNvSpPr>
          <p:nvPr>
            <p:ph type="body" idx="17" hasCustomPrompt="1"/>
          </p:nvPr>
        </p:nvSpPr>
        <p:spPr>
          <a:xfrm>
            <a:off x="4381661" y="1523999"/>
            <a:ext cx="3428841" cy="320040"/>
          </a:xfrm>
        </p:spPr>
        <p:txBody>
          <a:bodyPr anchor="t">
            <a:noAutofit/>
          </a:bodyPr>
          <a:lstStyle>
            <a:lvl1pPr marL="0" indent="0">
              <a:spcBef>
                <a:spcPts val="0"/>
              </a:spcBef>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t>Click to add heading</a:t>
            </a:r>
          </a:p>
        </p:txBody>
      </p:sp>
      <p:sp>
        <p:nvSpPr>
          <p:cNvPr id="11" name="Text Placeholder 9"/>
          <p:cNvSpPr>
            <a:spLocks noGrp="1"/>
          </p:cNvSpPr>
          <p:nvPr>
            <p:ph type="body" sz="quarter" idx="15"/>
          </p:nvPr>
        </p:nvSpPr>
        <p:spPr>
          <a:xfrm>
            <a:off x="4381500" y="1905000"/>
            <a:ext cx="3429000" cy="4191000"/>
          </a:xfrm>
        </p:spPr>
        <p:txBody>
          <a:bodyPr>
            <a:normAutofit/>
          </a:bodyPr>
          <a:lstStyle>
            <a:lvl1pPr>
              <a:defRPr sz="1600"/>
            </a:lvl1pPr>
            <a:lvl2pPr>
              <a:defRPr sz="1400"/>
            </a:lvl2pPr>
            <a:lvl3pPr>
              <a:defRPr sz="1200"/>
            </a:lvl3pPr>
            <a:lvl4pPr>
              <a:defRPr sz="1100"/>
            </a:lvl4pPr>
            <a:lvl5pPr>
              <a:defRPr sz="1100"/>
            </a:lvl5pPr>
            <a:lvl6pPr>
              <a:defRPr sz="1100"/>
            </a:lvl6pPr>
            <a:lvl7pPr>
              <a:defRPr sz="1100"/>
            </a:lvl7pPr>
            <a:lvl8pPr>
              <a:defRPr sz="1100"/>
            </a:lvl8pPr>
            <a:lvl9pPr>
              <a:defRPr sz="11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14" name="Text Placeholder 2"/>
          <p:cNvSpPr>
            <a:spLocks noGrp="1"/>
          </p:cNvSpPr>
          <p:nvPr>
            <p:ph type="body" idx="18" hasCustomPrompt="1"/>
          </p:nvPr>
        </p:nvSpPr>
        <p:spPr>
          <a:xfrm>
            <a:off x="8153561" y="1523999"/>
            <a:ext cx="3428841" cy="320040"/>
          </a:xfrm>
        </p:spPr>
        <p:txBody>
          <a:bodyPr anchor="t">
            <a:noAutofit/>
          </a:bodyPr>
          <a:lstStyle>
            <a:lvl1pPr marL="0" indent="0">
              <a:spcBef>
                <a:spcPts val="0"/>
              </a:spcBef>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t>Click to add heading</a:t>
            </a:r>
          </a:p>
        </p:txBody>
      </p:sp>
      <p:sp>
        <p:nvSpPr>
          <p:cNvPr id="12" name="Text Placeholder 9"/>
          <p:cNvSpPr>
            <a:spLocks noGrp="1"/>
          </p:cNvSpPr>
          <p:nvPr>
            <p:ph type="body" sz="quarter" idx="16"/>
          </p:nvPr>
        </p:nvSpPr>
        <p:spPr>
          <a:xfrm>
            <a:off x="8150384" y="1905000"/>
            <a:ext cx="3429000" cy="4191000"/>
          </a:xfrm>
        </p:spPr>
        <p:txBody>
          <a:bodyPr>
            <a:normAutofit/>
          </a:bodyPr>
          <a:lstStyle>
            <a:lvl1pPr>
              <a:defRPr sz="1600"/>
            </a:lvl1pPr>
            <a:lvl2pPr>
              <a:defRPr sz="1400"/>
            </a:lvl2pPr>
            <a:lvl3pPr>
              <a:defRPr sz="1200"/>
            </a:lvl3pPr>
            <a:lvl4pPr>
              <a:defRPr sz="1100"/>
            </a:lvl4pPr>
            <a:lvl5pPr>
              <a:defRPr sz="1100"/>
            </a:lvl5pPr>
            <a:lvl6pPr>
              <a:defRPr sz="1100"/>
            </a:lvl6pPr>
            <a:lvl7pPr>
              <a:defRPr sz="1100"/>
            </a:lvl7pPr>
            <a:lvl8pPr>
              <a:defRPr sz="1100"/>
            </a:lvl8pPr>
            <a:lvl9pPr>
              <a:defRPr sz="11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Date Placeholder 4"/>
          <p:cNvSpPr>
            <a:spLocks noGrp="1"/>
          </p:cNvSpPr>
          <p:nvPr>
            <p:ph type="dt" sz="half" idx="10"/>
          </p:nvPr>
        </p:nvSpPr>
        <p:spPr/>
        <p:txBody>
          <a:bodyPr/>
          <a:lstStyle/>
          <a:p>
            <a:fld id="{8F176C45-1832-4C49-BAA1-9A2040A7DAB4}" type="datetimeFigureOut">
              <a:rPr lang="en-US" smtClean="0"/>
              <a:t>4/9/2016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70B779D-B174-4644-A851-EBC12275EB01}" type="slidenum">
              <a:rPr lang="en-US" smtClean="0"/>
              <a:t>‹#›</a:t>
            </a:fld>
            <a:endParaRPr lang="en-US"/>
          </a:p>
        </p:txBody>
      </p:sp>
    </p:spTree>
    <p:extLst>
      <p:ext uri="{BB962C8B-B14F-4D97-AF65-F5344CB8AC3E}">
        <p14:creationId xmlns:p14="http://schemas.microsoft.com/office/powerpoint/2010/main" val="329874049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Three Content, Subtitle and Headings">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609442" y="521208"/>
            <a:ext cx="10969943" cy="411480"/>
          </a:xfrm>
        </p:spPr>
        <p:txBody>
          <a:bodyPr/>
          <a:lstStyle>
            <a:lvl1pPr>
              <a:defRPr/>
            </a:lvl1pPr>
          </a:lstStyle>
          <a:p>
            <a:r>
              <a:rPr/>
              <a:t>Click to add one-line title</a:t>
            </a:r>
          </a:p>
        </p:txBody>
      </p:sp>
      <p:sp>
        <p:nvSpPr>
          <p:cNvPr id="15" name="Text Placeholder 7"/>
          <p:cNvSpPr>
            <a:spLocks noGrp="1"/>
          </p:cNvSpPr>
          <p:nvPr>
            <p:ph type="body" sz="quarter" idx="13" hasCustomPrompt="1"/>
          </p:nvPr>
        </p:nvSpPr>
        <p:spPr>
          <a:xfrm>
            <a:off x="609441" y="934240"/>
            <a:ext cx="10969943" cy="381000"/>
          </a:xfrm>
        </p:spPr>
        <p:txBody>
          <a:bodyPr>
            <a:noAutofit/>
          </a:bodyPr>
          <a:lstStyle>
            <a:lvl1pPr marL="0" indent="0">
              <a:spcBef>
                <a:spcPts val="0"/>
              </a:spcBef>
              <a:buNone/>
              <a:defRPr sz="2400" baseline="0"/>
            </a:lvl1pPr>
            <a:lvl2pPr marL="0" indent="0">
              <a:spcBef>
                <a:spcPts val="0"/>
              </a:spcBef>
              <a:buNone/>
              <a:defRPr sz="2400"/>
            </a:lvl2pPr>
            <a:lvl3pPr marL="0" indent="0">
              <a:spcBef>
                <a:spcPts val="0"/>
              </a:spcBef>
              <a:buNone/>
              <a:defRPr sz="2400"/>
            </a:lvl3pPr>
            <a:lvl4pPr marL="0" indent="0">
              <a:spcBef>
                <a:spcPts val="0"/>
              </a:spcBef>
              <a:buNone/>
              <a:defRPr sz="2400"/>
            </a:lvl4pPr>
            <a:lvl5pPr marL="0" indent="0">
              <a:spcBef>
                <a:spcPts val="0"/>
              </a:spcBef>
              <a:buNone/>
              <a:defRPr sz="2400"/>
            </a:lvl5pPr>
            <a:lvl6pPr marL="0" indent="0">
              <a:spcBef>
                <a:spcPts val="0"/>
              </a:spcBef>
              <a:buNone/>
              <a:defRPr sz="2400"/>
            </a:lvl6pPr>
            <a:lvl7pPr marL="0" indent="0">
              <a:spcBef>
                <a:spcPts val="0"/>
              </a:spcBef>
              <a:buNone/>
              <a:defRPr sz="2400"/>
            </a:lvl7pPr>
            <a:lvl8pPr marL="0" indent="0">
              <a:spcBef>
                <a:spcPts val="0"/>
              </a:spcBef>
              <a:buNone/>
              <a:defRPr sz="2400"/>
            </a:lvl8pPr>
            <a:lvl9pPr marL="0" indent="0">
              <a:spcBef>
                <a:spcPts val="0"/>
              </a:spcBef>
              <a:buNone/>
              <a:defRPr sz="2400"/>
            </a:lvl9pPr>
          </a:lstStyle>
          <a:p>
            <a:pPr lvl="0"/>
            <a:r>
              <a:rPr/>
              <a:t>Click to add one-line subtitle</a:t>
            </a:r>
          </a:p>
        </p:txBody>
      </p:sp>
      <p:sp>
        <p:nvSpPr>
          <p:cNvPr id="9" name="Text Placeholder 2"/>
          <p:cNvSpPr>
            <a:spLocks noGrp="1"/>
          </p:cNvSpPr>
          <p:nvPr>
            <p:ph type="body" idx="1" hasCustomPrompt="1"/>
          </p:nvPr>
        </p:nvSpPr>
        <p:spPr>
          <a:xfrm>
            <a:off x="609601" y="1523999"/>
            <a:ext cx="3428841" cy="320040"/>
          </a:xfrm>
        </p:spPr>
        <p:txBody>
          <a:bodyPr anchor="t">
            <a:noAutofit/>
          </a:bodyPr>
          <a:lstStyle>
            <a:lvl1pPr marL="0" indent="0">
              <a:spcBef>
                <a:spcPts val="0"/>
              </a:spcBef>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dirty="0"/>
              <a:t>Click to add heading</a:t>
            </a:r>
          </a:p>
        </p:txBody>
      </p:sp>
      <p:sp>
        <p:nvSpPr>
          <p:cNvPr id="10" name="Text Placeholder 9"/>
          <p:cNvSpPr>
            <a:spLocks noGrp="1"/>
          </p:cNvSpPr>
          <p:nvPr>
            <p:ph type="body" sz="quarter" idx="14"/>
          </p:nvPr>
        </p:nvSpPr>
        <p:spPr>
          <a:xfrm>
            <a:off x="609441" y="1905000"/>
            <a:ext cx="3429000" cy="4191000"/>
          </a:xfrm>
        </p:spPr>
        <p:txBody>
          <a:bodyPr>
            <a:normAutofit/>
          </a:bodyPr>
          <a:lstStyle>
            <a:lvl1pPr>
              <a:defRPr sz="1600"/>
            </a:lvl1pPr>
            <a:lvl2pPr>
              <a:defRPr sz="1400"/>
            </a:lvl2pPr>
            <a:lvl3pPr>
              <a:defRPr sz="1200"/>
            </a:lvl3pPr>
            <a:lvl4pPr>
              <a:defRPr sz="1100"/>
            </a:lvl4pPr>
            <a:lvl5pPr>
              <a:defRPr sz="1100"/>
            </a:lvl5pPr>
            <a:lvl6pPr>
              <a:defRPr sz="1100"/>
            </a:lvl6pPr>
            <a:lvl7pPr>
              <a:defRPr sz="1100"/>
            </a:lvl7pPr>
            <a:lvl8pPr>
              <a:defRPr sz="1100"/>
            </a:lvl8pPr>
            <a:lvl9pPr>
              <a:defRPr sz="11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13" name="Text Placeholder 2"/>
          <p:cNvSpPr>
            <a:spLocks noGrp="1"/>
          </p:cNvSpPr>
          <p:nvPr>
            <p:ph type="body" idx="17" hasCustomPrompt="1"/>
          </p:nvPr>
        </p:nvSpPr>
        <p:spPr>
          <a:xfrm>
            <a:off x="4381661" y="1523999"/>
            <a:ext cx="3428841" cy="320040"/>
          </a:xfrm>
        </p:spPr>
        <p:txBody>
          <a:bodyPr anchor="t">
            <a:noAutofit/>
          </a:bodyPr>
          <a:lstStyle>
            <a:lvl1pPr marL="0" indent="0">
              <a:spcBef>
                <a:spcPts val="0"/>
              </a:spcBef>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t>Click to add heading</a:t>
            </a:r>
          </a:p>
        </p:txBody>
      </p:sp>
      <p:sp>
        <p:nvSpPr>
          <p:cNvPr id="11" name="Text Placeholder 9"/>
          <p:cNvSpPr>
            <a:spLocks noGrp="1"/>
          </p:cNvSpPr>
          <p:nvPr>
            <p:ph type="body" sz="quarter" idx="15"/>
          </p:nvPr>
        </p:nvSpPr>
        <p:spPr>
          <a:xfrm>
            <a:off x="4381500" y="1905000"/>
            <a:ext cx="3429000" cy="4191000"/>
          </a:xfrm>
        </p:spPr>
        <p:txBody>
          <a:bodyPr>
            <a:normAutofit/>
          </a:bodyPr>
          <a:lstStyle>
            <a:lvl1pPr>
              <a:defRPr sz="1600"/>
            </a:lvl1pPr>
            <a:lvl2pPr>
              <a:defRPr sz="1400"/>
            </a:lvl2pPr>
            <a:lvl3pPr>
              <a:defRPr sz="1200"/>
            </a:lvl3pPr>
            <a:lvl4pPr>
              <a:defRPr sz="1100"/>
            </a:lvl4pPr>
            <a:lvl5pPr>
              <a:defRPr sz="1100"/>
            </a:lvl5pPr>
            <a:lvl6pPr>
              <a:defRPr sz="1100"/>
            </a:lvl6pPr>
            <a:lvl7pPr>
              <a:defRPr sz="1100"/>
            </a:lvl7pPr>
            <a:lvl8pPr>
              <a:defRPr sz="1100"/>
            </a:lvl8pPr>
            <a:lvl9pPr>
              <a:defRPr sz="11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14" name="Text Placeholder 2"/>
          <p:cNvSpPr>
            <a:spLocks noGrp="1"/>
          </p:cNvSpPr>
          <p:nvPr>
            <p:ph type="body" idx="18" hasCustomPrompt="1"/>
          </p:nvPr>
        </p:nvSpPr>
        <p:spPr>
          <a:xfrm>
            <a:off x="8153561" y="1523999"/>
            <a:ext cx="3428841" cy="320040"/>
          </a:xfrm>
        </p:spPr>
        <p:txBody>
          <a:bodyPr anchor="t">
            <a:noAutofit/>
          </a:bodyPr>
          <a:lstStyle>
            <a:lvl1pPr marL="0" indent="0">
              <a:spcBef>
                <a:spcPts val="0"/>
              </a:spcBef>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a:t>Click to add heading</a:t>
            </a:r>
          </a:p>
        </p:txBody>
      </p:sp>
      <p:sp>
        <p:nvSpPr>
          <p:cNvPr id="12" name="Text Placeholder 9"/>
          <p:cNvSpPr>
            <a:spLocks noGrp="1"/>
          </p:cNvSpPr>
          <p:nvPr>
            <p:ph type="body" sz="quarter" idx="16"/>
          </p:nvPr>
        </p:nvSpPr>
        <p:spPr>
          <a:xfrm>
            <a:off x="8150384" y="1905000"/>
            <a:ext cx="3429000" cy="4191000"/>
          </a:xfrm>
        </p:spPr>
        <p:txBody>
          <a:bodyPr>
            <a:normAutofit/>
          </a:bodyPr>
          <a:lstStyle>
            <a:lvl1pPr>
              <a:defRPr sz="1600"/>
            </a:lvl1pPr>
            <a:lvl2pPr>
              <a:defRPr sz="1400"/>
            </a:lvl2pPr>
            <a:lvl3pPr>
              <a:defRPr sz="1200"/>
            </a:lvl3pPr>
            <a:lvl4pPr>
              <a:defRPr sz="1100"/>
            </a:lvl4pPr>
            <a:lvl5pPr>
              <a:defRPr sz="1100"/>
            </a:lvl5pPr>
            <a:lvl6pPr>
              <a:defRPr sz="1100"/>
            </a:lvl6pPr>
            <a:lvl7pPr>
              <a:defRPr sz="1100"/>
            </a:lvl7pPr>
            <a:lvl8pPr>
              <a:defRPr sz="1100"/>
            </a:lvl8pPr>
            <a:lvl9pPr>
              <a:defRPr sz="11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Date Placeholder 4"/>
          <p:cNvSpPr>
            <a:spLocks noGrp="1"/>
          </p:cNvSpPr>
          <p:nvPr>
            <p:ph type="dt" sz="half" idx="10"/>
          </p:nvPr>
        </p:nvSpPr>
        <p:spPr/>
        <p:txBody>
          <a:bodyPr/>
          <a:lstStyle/>
          <a:p>
            <a:fld id="{8F176C45-1832-4C49-BAA1-9A2040A7DAB4}" type="datetimeFigureOut">
              <a:rPr lang="en-US" smtClean="0"/>
              <a:t>4/9/2016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70B779D-B174-4644-A851-EBC12275EB01}" type="slidenum">
              <a:rPr lang="en-US" smtClean="0"/>
              <a:t>‹#›</a:t>
            </a:fld>
            <a:endParaRPr lang="en-US"/>
          </a:p>
        </p:txBody>
      </p:sp>
    </p:spTree>
    <p:extLst>
      <p:ext uri="{BB962C8B-B14F-4D97-AF65-F5344CB8AC3E}">
        <p14:creationId xmlns:p14="http://schemas.microsoft.com/office/powerpoint/2010/main" val="4983873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Content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a:p>
        </p:txBody>
      </p:sp>
      <p:sp>
        <p:nvSpPr>
          <p:cNvPr id="3" name="Content Placeholder 2"/>
          <p:cNvSpPr>
            <a:spLocks noGrp="1"/>
          </p:cNvSpPr>
          <p:nvPr>
            <p:ph idx="1"/>
          </p:nvPr>
        </p:nvSpPr>
        <p:spPr>
          <a:xfrm>
            <a:off x="609600" y="1524000"/>
            <a:ext cx="7848600" cy="45720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Text Placeholder 3"/>
          <p:cNvSpPr>
            <a:spLocks noGrp="1"/>
          </p:cNvSpPr>
          <p:nvPr>
            <p:ph type="body" sz="half" idx="2"/>
          </p:nvPr>
        </p:nvSpPr>
        <p:spPr bwMode="ltGray">
          <a:xfrm>
            <a:off x="8610600" y="1524000"/>
            <a:ext cx="2968784" cy="4572000"/>
          </a:xfrm>
          <a:solidFill>
            <a:schemeClr val="accent6"/>
          </a:solidFill>
        </p:spPr>
        <p:txBody>
          <a:bodyPr lIns="91440" tIns="91440" rIns="91440" bIns="91440">
            <a:noAutofit/>
          </a:bodyPr>
          <a:lstStyle>
            <a:lvl1pPr marL="0" indent="0">
              <a:spcBef>
                <a:spcPts val="900"/>
              </a:spcBef>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F176C45-1832-4C49-BAA1-9A2040A7DAB4}" type="datetimeFigureOut">
              <a:rPr lang="en-US" smtClean="0"/>
              <a:t>4/9/2016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70B779D-B174-4644-A851-EBC12275EB01}" type="slidenum">
              <a:rPr lang="en-US" smtClean="0"/>
              <a:t>‹#›</a:t>
            </a:fld>
            <a:endParaRPr lang="en-US"/>
          </a:p>
        </p:txBody>
      </p:sp>
    </p:spTree>
    <p:extLst>
      <p:ext uri="{BB962C8B-B14F-4D97-AF65-F5344CB8AC3E}">
        <p14:creationId xmlns:p14="http://schemas.microsoft.com/office/powerpoint/2010/main" val="12639601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Picture with Content">
    <p:spTree>
      <p:nvGrpSpPr>
        <p:cNvPr id="1" name=""/>
        <p:cNvGrpSpPr/>
        <p:nvPr/>
      </p:nvGrpSpPr>
      <p:grpSpPr>
        <a:xfrm>
          <a:off x="0" y="0"/>
          <a:ext cx="0" cy="0"/>
          <a:chOff x="0" y="0"/>
          <a:chExt cx="0" cy="0"/>
        </a:xfrm>
      </p:grpSpPr>
      <p:sp>
        <p:nvSpPr>
          <p:cNvPr id="9" name="Title 8"/>
          <p:cNvSpPr>
            <a:spLocks noGrp="1"/>
          </p:cNvSpPr>
          <p:nvPr>
            <p:ph type="title"/>
          </p:nvPr>
        </p:nvSpPr>
        <p:spPr/>
        <p:txBody>
          <a:bodyPr/>
          <a:lstStyle/>
          <a:p>
            <a:r>
              <a:rPr lang="en-US" smtClean="0"/>
              <a:t>Click to edit Master title style</a:t>
            </a:r>
            <a:endParaRPr/>
          </a:p>
        </p:txBody>
      </p:sp>
      <p:sp>
        <p:nvSpPr>
          <p:cNvPr id="3" name="Picture Placeholder 2"/>
          <p:cNvSpPr>
            <a:spLocks noGrp="1"/>
          </p:cNvSpPr>
          <p:nvPr>
            <p:ph type="pic" idx="1"/>
          </p:nvPr>
        </p:nvSpPr>
        <p:spPr bwMode="ltGray">
          <a:xfrm>
            <a:off x="609440" y="1524000"/>
            <a:ext cx="6705760" cy="4572000"/>
          </a:xfrm>
        </p:spPr>
        <p:txBody>
          <a:bodyPr lIns="0" tIns="457200">
            <a:normAutofit/>
          </a:bodyPr>
          <a:lstStyle>
            <a:lvl1pPr marL="0" indent="0" algn="ctr">
              <a:buNone/>
              <a:defRPr sz="1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a:p>
        </p:txBody>
      </p:sp>
      <p:sp>
        <p:nvSpPr>
          <p:cNvPr id="8" name="Text Placeholder 9"/>
          <p:cNvSpPr>
            <a:spLocks noGrp="1"/>
          </p:cNvSpPr>
          <p:nvPr>
            <p:ph type="body" sz="quarter" idx="16"/>
          </p:nvPr>
        </p:nvSpPr>
        <p:spPr>
          <a:xfrm>
            <a:off x="7467600" y="1524000"/>
            <a:ext cx="4111784" cy="4572000"/>
          </a:xfrm>
        </p:spPr>
        <p:txBody>
          <a:bodyPr>
            <a:normAutofit/>
          </a:bodyPr>
          <a:lstStyle>
            <a:lvl1pPr>
              <a:defRPr sz="1600"/>
            </a:lvl1pPr>
            <a:lvl2pPr>
              <a:defRPr sz="1400"/>
            </a:lvl2pPr>
            <a:lvl3pPr>
              <a:defRPr sz="1200"/>
            </a:lvl3pPr>
            <a:lvl4pPr>
              <a:defRPr sz="1100"/>
            </a:lvl4pPr>
            <a:lvl5pPr>
              <a:defRPr sz="1100"/>
            </a:lvl5pPr>
            <a:lvl6pPr>
              <a:defRPr sz="1100"/>
            </a:lvl6pPr>
            <a:lvl7pPr>
              <a:defRPr sz="1100"/>
            </a:lvl7pPr>
            <a:lvl8pPr>
              <a:defRPr sz="1100"/>
            </a:lvl8pPr>
            <a:lvl9pPr>
              <a:defRPr sz="11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5" name="Date Placeholder 4"/>
          <p:cNvSpPr>
            <a:spLocks noGrp="1"/>
          </p:cNvSpPr>
          <p:nvPr>
            <p:ph type="dt" sz="half" idx="10"/>
          </p:nvPr>
        </p:nvSpPr>
        <p:spPr/>
        <p:txBody>
          <a:bodyPr/>
          <a:lstStyle/>
          <a:p>
            <a:fld id="{8F176C45-1832-4C49-BAA1-9A2040A7DAB4}" type="datetimeFigureOut">
              <a:rPr lang="en-US" smtClean="0"/>
              <a:t>4/9/2016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70B779D-B174-4644-A851-EBC12275EB01}" type="slidenum">
              <a:rPr lang="en-US" smtClean="0"/>
              <a:t>‹#›</a:t>
            </a:fld>
            <a:endParaRPr lang="en-US"/>
          </a:p>
        </p:txBody>
      </p:sp>
    </p:spTree>
    <p:extLst>
      <p:ext uri="{BB962C8B-B14F-4D97-AF65-F5344CB8AC3E}">
        <p14:creationId xmlns:p14="http://schemas.microsoft.com/office/powerpoint/2010/main" val="3592284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Picture with Caption">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smtClean="0"/>
              <a:t>Click to edit Master title style</a:t>
            </a:r>
            <a:endParaRPr/>
          </a:p>
        </p:txBody>
      </p:sp>
      <p:sp>
        <p:nvSpPr>
          <p:cNvPr id="3" name="Picture Placeholder 2"/>
          <p:cNvSpPr>
            <a:spLocks noGrp="1"/>
          </p:cNvSpPr>
          <p:nvPr>
            <p:ph type="pic" idx="1"/>
          </p:nvPr>
        </p:nvSpPr>
        <p:spPr bwMode="ltGray">
          <a:xfrm>
            <a:off x="609440" y="1524000"/>
            <a:ext cx="6705760" cy="4572000"/>
          </a:xfrm>
        </p:spPr>
        <p:txBody>
          <a:bodyPr lIns="0" tIns="457200">
            <a:normAutofit/>
          </a:bodyPr>
          <a:lstStyle>
            <a:lvl1pPr marL="0" indent="0" algn="ctr">
              <a:buNone/>
              <a:defRPr sz="1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a:p>
        </p:txBody>
      </p:sp>
      <p:sp>
        <p:nvSpPr>
          <p:cNvPr id="4" name="Text Placeholder 3"/>
          <p:cNvSpPr>
            <a:spLocks noGrp="1"/>
          </p:cNvSpPr>
          <p:nvPr>
            <p:ph type="body" sz="half" idx="2"/>
          </p:nvPr>
        </p:nvSpPr>
        <p:spPr bwMode="ltGray">
          <a:xfrm>
            <a:off x="7467601" y="1524000"/>
            <a:ext cx="4111784" cy="4572000"/>
          </a:xfrm>
          <a:solidFill>
            <a:schemeClr val="accent1"/>
          </a:solidFill>
        </p:spPr>
        <p:txBody>
          <a:bodyPr lIns="91440" tIns="91440" rIns="91440" bIns="91440">
            <a:noAutofit/>
          </a:bodyPr>
          <a:lstStyle>
            <a:lvl1pPr marL="0" indent="0">
              <a:spcBef>
                <a:spcPts val="900"/>
              </a:spcBef>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F176C45-1832-4C49-BAA1-9A2040A7DAB4}" type="datetimeFigureOut">
              <a:rPr lang="en-US" smtClean="0"/>
              <a:t>4/9/2016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70B779D-B174-4644-A851-EBC12275EB01}" type="slidenum">
              <a:rPr lang="en-US" smtClean="0"/>
              <a:t>‹#›</a:t>
            </a:fld>
            <a:endParaRPr lang="en-US"/>
          </a:p>
        </p:txBody>
      </p:sp>
    </p:spTree>
    <p:extLst>
      <p:ext uri="{BB962C8B-B14F-4D97-AF65-F5344CB8AC3E}">
        <p14:creationId xmlns:p14="http://schemas.microsoft.com/office/powerpoint/2010/main" val="2890597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Picture Righ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441" y="519236"/>
            <a:ext cx="5257800" cy="852364"/>
          </a:xfrm>
        </p:spPr>
        <p:txBody>
          <a:bodyPr anchor="t"/>
          <a:lstStyle>
            <a:lvl1pPr>
              <a:defRPr sz="2800"/>
            </a:lvl1pPr>
          </a:lstStyle>
          <a:p>
            <a:r>
              <a:rPr lang="en-US" smtClean="0"/>
              <a:t>Click to edit Master title style</a:t>
            </a:r>
            <a:endParaRPr/>
          </a:p>
        </p:txBody>
      </p:sp>
      <p:sp>
        <p:nvSpPr>
          <p:cNvPr id="4" name="Text Placeholder 3"/>
          <p:cNvSpPr>
            <a:spLocks noGrp="1"/>
          </p:cNvSpPr>
          <p:nvPr>
            <p:ph type="body" sz="half" idx="2"/>
          </p:nvPr>
        </p:nvSpPr>
        <p:spPr>
          <a:xfrm>
            <a:off x="609439" y="2819400"/>
            <a:ext cx="4450080" cy="1981200"/>
          </a:xfrm>
          <a:noFill/>
        </p:spPr>
        <p:txBody>
          <a:bodyPr lIns="0" tIns="0" rIns="0" bIns="0">
            <a:noAutofit/>
          </a:bodyPr>
          <a:lstStyle>
            <a:lvl1pPr marL="0" indent="0">
              <a:spcBef>
                <a:spcPts val="900"/>
              </a:spcBef>
              <a:buNone/>
              <a:defRPr sz="1800">
                <a:solidFill>
                  <a:schemeClr val="tx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3" name="Picture Placeholder 2"/>
          <p:cNvSpPr>
            <a:spLocks noGrp="1"/>
          </p:cNvSpPr>
          <p:nvPr>
            <p:ph type="pic" idx="1"/>
          </p:nvPr>
        </p:nvSpPr>
        <p:spPr bwMode="ltGray">
          <a:xfrm>
            <a:off x="6096001" y="519236"/>
            <a:ext cx="5486399" cy="5576764"/>
          </a:xfrm>
        </p:spPr>
        <p:txBody>
          <a:bodyPr lIns="0" tIns="457200">
            <a:normAutofit/>
          </a:bodyPr>
          <a:lstStyle>
            <a:lvl1pPr marL="0" indent="0" algn="ctr">
              <a:buNone/>
              <a:defRPr sz="1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a:p>
        </p:txBody>
      </p:sp>
      <p:sp>
        <p:nvSpPr>
          <p:cNvPr id="5" name="Date Placeholder 4"/>
          <p:cNvSpPr>
            <a:spLocks noGrp="1"/>
          </p:cNvSpPr>
          <p:nvPr>
            <p:ph type="dt" sz="half" idx="10"/>
          </p:nvPr>
        </p:nvSpPr>
        <p:spPr/>
        <p:txBody>
          <a:bodyPr/>
          <a:lstStyle/>
          <a:p>
            <a:fld id="{8F176C45-1832-4C49-BAA1-9A2040A7DAB4}" type="datetimeFigureOut">
              <a:rPr lang="en-US" smtClean="0"/>
              <a:t>4/9/2016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70B779D-B174-4644-A851-EBC12275EB01}" type="slidenum">
              <a:rPr lang="en-US" smtClean="0"/>
              <a:t>‹#›</a:t>
            </a:fld>
            <a:endParaRPr lang="en-US"/>
          </a:p>
        </p:txBody>
      </p:sp>
    </p:spTree>
    <p:extLst>
      <p:ext uri="{BB962C8B-B14F-4D97-AF65-F5344CB8AC3E}">
        <p14:creationId xmlns:p14="http://schemas.microsoft.com/office/powerpoint/2010/main" val="24715848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Two Pictures with Captions">
    <p:spTree>
      <p:nvGrpSpPr>
        <p:cNvPr id="1" name=""/>
        <p:cNvGrpSpPr/>
        <p:nvPr/>
      </p:nvGrpSpPr>
      <p:grpSpPr>
        <a:xfrm>
          <a:off x="0" y="0"/>
          <a:ext cx="0" cy="0"/>
          <a:chOff x="0" y="0"/>
          <a:chExt cx="0" cy="0"/>
        </a:xfrm>
      </p:grpSpPr>
      <p:sp>
        <p:nvSpPr>
          <p:cNvPr id="10" name="Title 9"/>
          <p:cNvSpPr>
            <a:spLocks noGrp="1"/>
          </p:cNvSpPr>
          <p:nvPr>
            <p:ph type="title"/>
          </p:nvPr>
        </p:nvSpPr>
        <p:spPr>
          <a:xfrm>
            <a:off x="609442" y="519236"/>
            <a:ext cx="10969943" cy="852364"/>
          </a:xfrm>
        </p:spPr>
        <p:txBody>
          <a:bodyPr/>
          <a:lstStyle/>
          <a:p>
            <a:r>
              <a:rPr lang="en-US" smtClean="0"/>
              <a:t>Click to edit Master title style</a:t>
            </a:r>
            <a:endParaRPr/>
          </a:p>
        </p:txBody>
      </p:sp>
      <p:sp>
        <p:nvSpPr>
          <p:cNvPr id="3" name="Picture Placeholder 2"/>
          <p:cNvSpPr>
            <a:spLocks noGrp="1"/>
          </p:cNvSpPr>
          <p:nvPr>
            <p:ph type="pic" idx="1"/>
          </p:nvPr>
        </p:nvSpPr>
        <p:spPr bwMode="ltGray">
          <a:xfrm>
            <a:off x="608013" y="1524000"/>
            <a:ext cx="5315712" cy="3352800"/>
          </a:xfrm>
        </p:spPr>
        <p:txBody>
          <a:bodyPr lIns="0" tIns="457200">
            <a:normAutofit/>
          </a:bodyPr>
          <a:lstStyle>
            <a:lvl1pPr marL="0" indent="0" algn="ctr">
              <a:buNone/>
              <a:defRPr sz="1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a:p>
        </p:txBody>
      </p:sp>
      <p:sp>
        <p:nvSpPr>
          <p:cNvPr id="4" name="Text Placeholder 3"/>
          <p:cNvSpPr>
            <a:spLocks noGrp="1"/>
          </p:cNvSpPr>
          <p:nvPr>
            <p:ph type="body" sz="half" idx="2"/>
          </p:nvPr>
        </p:nvSpPr>
        <p:spPr bwMode="ltGray">
          <a:xfrm>
            <a:off x="609440" y="4953000"/>
            <a:ext cx="5315712" cy="1143000"/>
          </a:xfrm>
          <a:solidFill>
            <a:schemeClr val="accent5"/>
          </a:solidFill>
        </p:spPr>
        <p:txBody>
          <a:bodyPr lIns="91440" tIns="91440" rIns="91440" bIns="91440">
            <a:noAutofit/>
          </a:bodyPr>
          <a:lstStyle>
            <a:lvl1pPr marL="0" indent="0">
              <a:spcBef>
                <a:spcPts val="900"/>
              </a:spcBef>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8" name="Picture Placeholder 2"/>
          <p:cNvSpPr>
            <a:spLocks noGrp="1"/>
          </p:cNvSpPr>
          <p:nvPr>
            <p:ph type="pic" idx="13"/>
          </p:nvPr>
        </p:nvSpPr>
        <p:spPr bwMode="ltGray">
          <a:xfrm>
            <a:off x="6263672" y="1524000"/>
            <a:ext cx="5315712" cy="3352800"/>
          </a:xfrm>
        </p:spPr>
        <p:txBody>
          <a:bodyPr lIns="0" tIns="457200">
            <a:normAutofit/>
          </a:bodyPr>
          <a:lstStyle>
            <a:lvl1pPr marL="0" indent="0" algn="ctr">
              <a:buNone/>
              <a:defRPr sz="1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a:p>
        </p:txBody>
      </p:sp>
      <p:sp>
        <p:nvSpPr>
          <p:cNvPr id="9" name="Text Placeholder 3"/>
          <p:cNvSpPr>
            <a:spLocks noGrp="1"/>
          </p:cNvSpPr>
          <p:nvPr>
            <p:ph type="body" sz="half" idx="14"/>
          </p:nvPr>
        </p:nvSpPr>
        <p:spPr bwMode="ltGray">
          <a:xfrm>
            <a:off x="6263672" y="4953000"/>
            <a:ext cx="5315712" cy="1143000"/>
          </a:xfrm>
          <a:solidFill>
            <a:schemeClr val="accent5"/>
          </a:solidFill>
        </p:spPr>
        <p:txBody>
          <a:bodyPr lIns="91440" tIns="91440" rIns="91440" bIns="91440">
            <a:noAutofit/>
          </a:bodyPr>
          <a:lstStyle>
            <a:lvl1pPr marL="0" indent="0">
              <a:spcBef>
                <a:spcPts val="900"/>
              </a:spcBef>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F176C45-1832-4C49-BAA1-9A2040A7DAB4}" type="datetimeFigureOut">
              <a:rPr lang="en-US" smtClean="0"/>
              <a:t>4/9/2016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70B779D-B174-4644-A851-EBC12275EB01}" type="slidenum">
              <a:rPr lang="en-US" smtClean="0"/>
              <a:t>‹#›</a:t>
            </a:fld>
            <a:endParaRPr lang="en-US"/>
          </a:p>
        </p:txBody>
      </p:sp>
    </p:spTree>
    <p:extLst>
      <p:ext uri="{BB962C8B-B14F-4D97-AF65-F5344CB8AC3E}">
        <p14:creationId xmlns:p14="http://schemas.microsoft.com/office/powerpoint/2010/main" val="82788264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Three Pictures with Captions">
    <p:spTree>
      <p:nvGrpSpPr>
        <p:cNvPr id="1" name=""/>
        <p:cNvGrpSpPr/>
        <p:nvPr/>
      </p:nvGrpSpPr>
      <p:grpSpPr>
        <a:xfrm>
          <a:off x="0" y="0"/>
          <a:ext cx="0" cy="0"/>
          <a:chOff x="0" y="0"/>
          <a:chExt cx="0" cy="0"/>
        </a:xfrm>
      </p:grpSpPr>
      <p:sp>
        <p:nvSpPr>
          <p:cNvPr id="12" name="Title 11"/>
          <p:cNvSpPr>
            <a:spLocks noGrp="1"/>
          </p:cNvSpPr>
          <p:nvPr>
            <p:ph type="title"/>
          </p:nvPr>
        </p:nvSpPr>
        <p:spPr/>
        <p:txBody>
          <a:bodyPr/>
          <a:lstStyle/>
          <a:p>
            <a:r>
              <a:rPr lang="en-US" smtClean="0"/>
              <a:t>Click to edit Master title style</a:t>
            </a:r>
            <a:endParaRPr/>
          </a:p>
        </p:txBody>
      </p:sp>
      <p:sp>
        <p:nvSpPr>
          <p:cNvPr id="3" name="Picture Placeholder 2"/>
          <p:cNvSpPr>
            <a:spLocks noGrp="1"/>
          </p:cNvSpPr>
          <p:nvPr>
            <p:ph type="pic" idx="1"/>
          </p:nvPr>
        </p:nvSpPr>
        <p:spPr bwMode="ltGray">
          <a:xfrm>
            <a:off x="608013" y="1524000"/>
            <a:ext cx="3429000" cy="2667000"/>
          </a:xfrm>
        </p:spPr>
        <p:txBody>
          <a:bodyPr lIns="0" tIns="457200">
            <a:normAutofit/>
          </a:bodyPr>
          <a:lstStyle>
            <a:lvl1pPr marL="0" indent="0" algn="ctr">
              <a:buNone/>
              <a:defRPr sz="1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a:p>
        </p:txBody>
      </p:sp>
      <p:sp>
        <p:nvSpPr>
          <p:cNvPr id="4" name="Text Placeholder 3"/>
          <p:cNvSpPr>
            <a:spLocks noGrp="1"/>
          </p:cNvSpPr>
          <p:nvPr>
            <p:ph type="body" sz="half" idx="2"/>
          </p:nvPr>
        </p:nvSpPr>
        <p:spPr bwMode="ltGray">
          <a:xfrm>
            <a:off x="609440" y="4267200"/>
            <a:ext cx="3429000" cy="1828800"/>
          </a:xfrm>
          <a:solidFill>
            <a:schemeClr val="accent1"/>
          </a:solidFill>
        </p:spPr>
        <p:txBody>
          <a:bodyPr lIns="91440" tIns="91440" rIns="91440" bIns="91440">
            <a:noAutofit/>
          </a:bodyPr>
          <a:lstStyle>
            <a:lvl1pPr marL="0" indent="0">
              <a:spcBef>
                <a:spcPts val="900"/>
              </a:spcBef>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8" name="Picture Placeholder 2"/>
          <p:cNvSpPr>
            <a:spLocks noGrp="1"/>
          </p:cNvSpPr>
          <p:nvPr>
            <p:ph type="pic" idx="13"/>
          </p:nvPr>
        </p:nvSpPr>
        <p:spPr bwMode="ltGray">
          <a:xfrm>
            <a:off x="4381500" y="1524000"/>
            <a:ext cx="3429000" cy="2667000"/>
          </a:xfrm>
        </p:spPr>
        <p:txBody>
          <a:bodyPr lIns="0" tIns="457200">
            <a:normAutofit/>
          </a:bodyPr>
          <a:lstStyle>
            <a:lvl1pPr marL="0" indent="0" algn="ctr">
              <a:buNone/>
              <a:defRPr sz="1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a:p>
        </p:txBody>
      </p:sp>
      <p:sp>
        <p:nvSpPr>
          <p:cNvPr id="9" name="Text Placeholder 3"/>
          <p:cNvSpPr>
            <a:spLocks noGrp="1"/>
          </p:cNvSpPr>
          <p:nvPr>
            <p:ph type="body" sz="half" idx="14"/>
          </p:nvPr>
        </p:nvSpPr>
        <p:spPr bwMode="ltGray">
          <a:xfrm>
            <a:off x="4381500" y="4267200"/>
            <a:ext cx="3429000" cy="1828800"/>
          </a:xfrm>
          <a:solidFill>
            <a:schemeClr val="accent1"/>
          </a:solidFill>
        </p:spPr>
        <p:txBody>
          <a:bodyPr lIns="91440" tIns="91440" rIns="91440" bIns="91440">
            <a:noAutofit/>
          </a:bodyPr>
          <a:lstStyle>
            <a:lvl1pPr marL="0" indent="0">
              <a:spcBef>
                <a:spcPts val="900"/>
              </a:spcBef>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10" name="Picture Placeholder 2"/>
          <p:cNvSpPr>
            <a:spLocks noGrp="1"/>
          </p:cNvSpPr>
          <p:nvPr>
            <p:ph type="pic" idx="15"/>
          </p:nvPr>
        </p:nvSpPr>
        <p:spPr bwMode="ltGray">
          <a:xfrm>
            <a:off x="8150384" y="1524000"/>
            <a:ext cx="3429000" cy="2667000"/>
          </a:xfrm>
        </p:spPr>
        <p:txBody>
          <a:bodyPr lIns="0" tIns="457200">
            <a:normAutofit/>
          </a:bodyPr>
          <a:lstStyle>
            <a:lvl1pPr marL="0" indent="0" algn="ctr">
              <a:buNone/>
              <a:defRPr sz="1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a:p>
        </p:txBody>
      </p:sp>
      <p:sp>
        <p:nvSpPr>
          <p:cNvPr id="11" name="Text Placeholder 3"/>
          <p:cNvSpPr>
            <a:spLocks noGrp="1"/>
          </p:cNvSpPr>
          <p:nvPr>
            <p:ph type="body" sz="half" idx="16"/>
          </p:nvPr>
        </p:nvSpPr>
        <p:spPr bwMode="ltGray">
          <a:xfrm>
            <a:off x="8150384" y="4267200"/>
            <a:ext cx="3429000" cy="1828800"/>
          </a:xfrm>
          <a:solidFill>
            <a:schemeClr val="accent1"/>
          </a:solidFill>
        </p:spPr>
        <p:txBody>
          <a:bodyPr lIns="91440" tIns="91440" rIns="91440" bIns="91440">
            <a:noAutofit/>
          </a:bodyPr>
          <a:lstStyle>
            <a:lvl1pPr marL="0" indent="0">
              <a:spcBef>
                <a:spcPts val="900"/>
              </a:spcBef>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8F176C45-1832-4C49-BAA1-9A2040A7DAB4}" type="datetimeFigureOut">
              <a:rPr lang="en-US" smtClean="0"/>
              <a:t>4/9/2016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A70B779D-B174-4644-A851-EBC12275EB01}" type="slidenum">
              <a:rPr lang="en-US" smtClean="0"/>
              <a:t>‹#›</a:t>
            </a:fld>
            <a:endParaRPr lang="en-US"/>
          </a:p>
        </p:txBody>
      </p:sp>
    </p:spTree>
    <p:extLst>
      <p:ext uri="{BB962C8B-B14F-4D97-AF65-F5344CB8AC3E}">
        <p14:creationId xmlns:p14="http://schemas.microsoft.com/office/powerpoint/2010/main" val="8371313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p:cSld name="Thank You">
    <p:spTree>
      <p:nvGrpSpPr>
        <p:cNvPr id="1" name=""/>
        <p:cNvGrpSpPr/>
        <p:nvPr/>
      </p:nvGrpSpPr>
      <p:grpSpPr>
        <a:xfrm>
          <a:off x="0" y="0"/>
          <a:ext cx="0" cy="0"/>
          <a:chOff x="0" y="0"/>
          <a:chExt cx="0" cy="0"/>
        </a:xfrm>
      </p:grpSpPr>
      <p:grpSp>
        <p:nvGrpSpPr>
          <p:cNvPr id="11" name="Group 10"/>
          <p:cNvGrpSpPr/>
          <p:nvPr/>
        </p:nvGrpSpPr>
        <p:grpSpPr>
          <a:xfrm>
            <a:off x="606425" y="456998"/>
            <a:ext cx="4036201" cy="1219403"/>
            <a:chOff x="3578225" y="1146175"/>
            <a:chExt cx="5038725" cy="2111375"/>
          </a:xfrm>
        </p:grpSpPr>
        <p:sp>
          <p:nvSpPr>
            <p:cNvPr id="14" name="Freeform 5"/>
            <p:cNvSpPr>
              <a:spLocks noEditPoints="1"/>
            </p:cNvSpPr>
            <p:nvPr/>
          </p:nvSpPr>
          <p:spPr bwMode="auto">
            <a:xfrm>
              <a:off x="3578225" y="1146175"/>
              <a:ext cx="1725613" cy="498475"/>
            </a:xfrm>
            <a:custGeom>
              <a:avLst/>
              <a:gdLst>
                <a:gd name="T0" fmla="*/ 0 w 1087"/>
                <a:gd name="T1" fmla="*/ 0 h 314"/>
                <a:gd name="T2" fmla="*/ 0 w 1087"/>
                <a:gd name="T3" fmla="*/ 314 h 314"/>
                <a:gd name="T4" fmla="*/ 0 w 1087"/>
                <a:gd name="T5" fmla="*/ 314 h 314"/>
                <a:gd name="T6" fmla="*/ 1087 w 1087"/>
                <a:gd name="T7" fmla="*/ 314 h 314"/>
                <a:gd name="T8" fmla="*/ 1087 w 1087"/>
                <a:gd name="T9" fmla="*/ 0 h 314"/>
                <a:gd name="T10" fmla="*/ 0 w 1087"/>
                <a:gd name="T11" fmla="*/ 0 h 314"/>
                <a:gd name="T12" fmla="*/ 1018 w 1087"/>
                <a:gd name="T13" fmla="*/ 245 h 314"/>
                <a:gd name="T14" fmla="*/ 69 w 1087"/>
                <a:gd name="T15" fmla="*/ 245 h 314"/>
                <a:gd name="T16" fmla="*/ 69 w 1087"/>
                <a:gd name="T17" fmla="*/ 69 h 314"/>
                <a:gd name="T18" fmla="*/ 1018 w 1087"/>
                <a:gd name="T19" fmla="*/ 69 h 314"/>
                <a:gd name="T20" fmla="*/ 1018 w 1087"/>
                <a:gd name="T21" fmla="*/ 245 h 314"/>
                <a:gd name="T22" fmla="*/ 1018 w 1087"/>
                <a:gd name="T23" fmla="*/ 245 h 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87" h="314">
                  <a:moveTo>
                    <a:pt x="0" y="0"/>
                  </a:moveTo>
                  <a:lnTo>
                    <a:pt x="0" y="314"/>
                  </a:lnTo>
                  <a:lnTo>
                    <a:pt x="0" y="314"/>
                  </a:lnTo>
                  <a:lnTo>
                    <a:pt x="1087" y="314"/>
                  </a:lnTo>
                  <a:lnTo>
                    <a:pt x="1087" y="0"/>
                  </a:lnTo>
                  <a:lnTo>
                    <a:pt x="0" y="0"/>
                  </a:lnTo>
                  <a:close/>
                  <a:moveTo>
                    <a:pt x="1018" y="245"/>
                  </a:moveTo>
                  <a:lnTo>
                    <a:pt x="69" y="245"/>
                  </a:lnTo>
                  <a:lnTo>
                    <a:pt x="69" y="69"/>
                  </a:lnTo>
                  <a:lnTo>
                    <a:pt x="1018" y="69"/>
                  </a:lnTo>
                  <a:lnTo>
                    <a:pt x="1018" y="245"/>
                  </a:lnTo>
                  <a:lnTo>
                    <a:pt x="1018" y="245"/>
                  </a:lnTo>
                  <a:close/>
                </a:path>
              </a:pathLst>
            </a:custGeom>
            <a:solidFill>
              <a:srgbClr val="00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800"/>
            </a:p>
          </p:txBody>
        </p:sp>
        <p:sp>
          <p:nvSpPr>
            <p:cNvPr id="15" name="Freeform 6"/>
            <p:cNvSpPr>
              <a:spLocks noEditPoints="1"/>
            </p:cNvSpPr>
            <p:nvPr/>
          </p:nvSpPr>
          <p:spPr bwMode="auto">
            <a:xfrm>
              <a:off x="3578225" y="1968500"/>
              <a:ext cx="5038725" cy="1289050"/>
            </a:xfrm>
            <a:custGeom>
              <a:avLst/>
              <a:gdLst>
                <a:gd name="T0" fmla="*/ 80 w 1341"/>
                <a:gd name="T1" fmla="*/ 52 h 342"/>
                <a:gd name="T2" fmla="*/ 29 w 1341"/>
                <a:gd name="T3" fmla="*/ 77 h 342"/>
                <a:gd name="T4" fmla="*/ 212 w 1341"/>
                <a:gd name="T5" fmla="*/ 93 h 342"/>
                <a:gd name="T6" fmla="*/ 174 w 1341"/>
                <a:gd name="T7" fmla="*/ 134 h 342"/>
                <a:gd name="T8" fmla="*/ 272 w 1341"/>
                <a:gd name="T9" fmla="*/ 132 h 342"/>
                <a:gd name="T10" fmla="*/ 276 w 1341"/>
                <a:gd name="T11" fmla="*/ 38 h 342"/>
                <a:gd name="T12" fmla="*/ 327 w 1341"/>
                <a:gd name="T13" fmla="*/ 132 h 342"/>
                <a:gd name="T14" fmla="*/ 398 w 1341"/>
                <a:gd name="T15" fmla="*/ 0 h 342"/>
                <a:gd name="T16" fmla="*/ 402 w 1341"/>
                <a:gd name="T17" fmla="*/ 134 h 342"/>
                <a:gd name="T18" fmla="*/ 448 w 1341"/>
                <a:gd name="T19" fmla="*/ 93 h 342"/>
                <a:gd name="T20" fmla="*/ 448 w 1341"/>
                <a:gd name="T21" fmla="*/ 74 h 342"/>
                <a:gd name="T22" fmla="*/ 642 w 1341"/>
                <a:gd name="T23" fmla="*/ 60 h 342"/>
                <a:gd name="T24" fmla="*/ 642 w 1341"/>
                <a:gd name="T25" fmla="*/ 131 h 342"/>
                <a:gd name="T26" fmla="*/ 570 w 1341"/>
                <a:gd name="T27" fmla="*/ 111 h 342"/>
                <a:gd name="T28" fmla="*/ 530 w 1341"/>
                <a:gd name="T29" fmla="*/ 60 h 342"/>
                <a:gd name="T30" fmla="*/ 558 w 1341"/>
                <a:gd name="T31" fmla="*/ 38 h 342"/>
                <a:gd name="T32" fmla="*/ 738 w 1341"/>
                <a:gd name="T33" fmla="*/ 89 h 342"/>
                <a:gd name="T34" fmla="*/ 787 w 1341"/>
                <a:gd name="T35" fmla="*/ 45 h 342"/>
                <a:gd name="T36" fmla="*/ 736 w 1341"/>
                <a:gd name="T37" fmla="*/ 65 h 342"/>
                <a:gd name="T38" fmla="*/ 848 w 1341"/>
                <a:gd name="T39" fmla="*/ 73 h 342"/>
                <a:gd name="T40" fmla="*/ 876 w 1341"/>
                <a:gd name="T41" fmla="*/ 73 h 342"/>
                <a:gd name="T42" fmla="*/ 833 w 1341"/>
                <a:gd name="T43" fmla="*/ 91 h 342"/>
                <a:gd name="T44" fmla="*/ 965 w 1341"/>
                <a:gd name="T45" fmla="*/ 43 h 342"/>
                <a:gd name="T46" fmla="*/ 964 w 1341"/>
                <a:gd name="T47" fmla="*/ 103 h 342"/>
                <a:gd name="T48" fmla="*/ 1010 w 1341"/>
                <a:gd name="T49" fmla="*/ 132 h 342"/>
                <a:gd name="T50" fmla="*/ 1070 w 1341"/>
                <a:gd name="T51" fmla="*/ 38 h 342"/>
                <a:gd name="T52" fmla="*/ 1010 w 1341"/>
                <a:gd name="T53" fmla="*/ 89 h 342"/>
                <a:gd name="T54" fmla="*/ 1133 w 1341"/>
                <a:gd name="T55" fmla="*/ 73 h 342"/>
                <a:gd name="T56" fmla="*/ 1160 w 1341"/>
                <a:gd name="T57" fmla="*/ 73 h 342"/>
                <a:gd name="T58" fmla="*/ 1117 w 1341"/>
                <a:gd name="T59" fmla="*/ 91 h 342"/>
                <a:gd name="T60" fmla="*/ 1239 w 1341"/>
                <a:gd name="T61" fmla="*/ 39 h 342"/>
                <a:gd name="T62" fmla="*/ 1180 w 1341"/>
                <a:gd name="T63" fmla="*/ 132 h 342"/>
                <a:gd name="T64" fmla="*/ 1246 w 1341"/>
                <a:gd name="T65" fmla="*/ 85 h 342"/>
                <a:gd name="T66" fmla="*/ 1314 w 1341"/>
                <a:gd name="T67" fmla="*/ 132 h 342"/>
                <a:gd name="T68" fmla="*/ 1295 w 1341"/>
                <a:gd name="T69" fmla="*/ 110 h 342"/>
                <a:gd name="T70" fmla="*/ 18 w 1341"/>
                <a:gd name="T71" fmla="*/ 231 h 342"/>
                <a:gd name="T72" fmla="*/ 81 w 1341"/>
                <a:gd name="T73" fmla="*/ 307 h 342"/>
                <a:gd name="T74" fmla="*/ 164 w 1341"/>
                <a:gd name="T75" fmla="*/ 307 h 342"/>
                <a:gd name="T76" fmla="*/ 103 w 1341"/>
                <a:gd name="T77" fmla="*/ 214 h 342"/>
                <a:gd name="T78" fmla="*/ 252 w 1341"/>
                <a:gd name="T79" fmla="*/ 229 h 342"/>
                <a:gd name="T80" fmla="*/ 252 w 1341"/>
                <a:gd name="T81" fmla="*/ 307 h 342"/>
                <a:gd name="T82" fmla="*/ 211 w 1341"/>
                <a:gd name="T83" fmla="*/ 214 h 342"/>
                <a:gd name="T84" fmla="*/ 305 w 1341"/>
                <a:gd name="T85" fmla="*/ 212 h 342"/>
                <a:gd name="T86" fmla="*/ 338 w 1341"/>
                <a:gd name="T87" fmla="*/ 285 h 342"/>
                <a:gd name="T88" fmla="*/ 281 w 1341"/>
                <a:gd name="T89" fmla="*/ 251 h 342"/>
                <a:gd name="T90" fmla="*/ 403 w 1341"/>
                <a:gd name="T91" fmla="*/ 229 h 342"/>
                <a:gd name="T92" fmla="*/ 382 w 1341"/>
                <a:gd name="T93" fmla="*/ 228 h 342"/>
                <a:gd name="T94" fmla="*/ 430 w 1341"/>
                <a:gd name="T95" fmla="*/ 342 h 342"/>
                <a:gd name="T96" fmla="*/ 498 w 1341"/>
                <a:gd name="T97" fmla="*/ 260 h 342"/>
                <a:gd name="T98" fmla="*/ 577 w 1341"/>
                <a:gd name="T99" fmla="*/ 212 h 342"/>
                <a:gd name="T100" fmla="*/ 554 w 1341"/>
                <a:gd name="T101" fmla="*/ 307 h 342"/>
                <a:gd name="T102" fmla="*/ 623 w 1341"/>
                <a:gd name="T103" fmla="*/ 187 h 342"/>
                <a:gd name="T104" fmla="*/ 621 w 1341"/>
                <a:gd name="T105" fmla="*/ 307 h 342"/>
                <a:gd name="T106" fmla="*/ 644 w 1341"/>
                <a:gd name="T107" fmla="*/ 300 h 342"/>
                <a:gd name="T108" fmla="*/ 644 w 1341"/>
                <a:gd name="T109" fmla="*/ 240 h 342"/>
                <a:gd name="T110" fmla="*/ 661 w 1341"/>
                <a:gd name="T111" fmla="*/ 238 h 342"/>
                <a:gd name="T112" fmla="*/ 807 w 1341"/>
                <a:gd name="T113" fmla="*/ 266 h 342"/>
                <a:gd name="T114" fmla="*/ 772 w 1341"/>
                <a:gd name="T115" fmla="*/ 309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341" h="342">
                  <a:moveTo>
                    <a:pt x="29" y="132"/>
                  </a:moveTo>
                  <a:cubicBezTo>
                    <a:pt x="0" y="132"/>
                    <a:pt x="0" y="132"/>
                    <a:pt x="0" y="132"/>
                  </a:cubicBezTo>
                  <a:cubicBezTo>
                    <a:pt x="0" y="0"/>
                    <a:pt x="0" y="0"/>
                    <a:pt x="0" y="0"/>
                  </a:cubicBezTo>
                  <a:cubicBezTo>
                    <a:pt x="29" y="0"/>
                    <a:pt x="29" y="0"/>
                    <a:pt x="29" y="0"/>
                  </a:cubicBezTo>
                  <a:cubicBezTo>
                    <a:pt x="29" y="52"/>
                    <a:pt x="29" y="52"/>
                    <a:pt x="29" y="52"/>
                  </a:cubicBezTo>
                  <a:cubicBezTo>
                    <a:pt x="80" y="52"/>
                    <a:pt x="80" y="52"/>
                    <a:pt x="80" y="52"/>
                  </a:cubicBezTo>
                  <a:cubicBezTo>
                    <a:pt x="80" y="0"/>
                    <a:pt x="80" y="0"/>
                    <a:pt x="80" y="0"/>
                  </a:cubicBezTo>
                  <a:cubicBezTo>
                    <a:pt x="109" y="0"/>
                    <a:pt x="109" y="0"/>
                    <a:pt x="109" y="0"/>
                  </a:cubicBezTo>
                  <a:cubicBezTo>
                    <a:pt x="109" y="132"/>
                    <a:pt x="109" y="132"/>
                    <a:pt x="109" y="132"/>
                  </a:cubicBezTo>
                  <a:cubicBezTo>
                    <a:pt x="80" y="132"/>
                    <a:pt x="80" y="132"/>
                    <a:pt x="80" y="132"/>
                  </a:cubicBezTo>
                  <a:cubicBezTo>
                    <a:pt x="80" y="77"/>
                    <a:pt x="80" y="77"/>
                    <a:pt x="80" y="77"/>
                  </a:cubicBezTo>
                  <a:cubicBezTo>
                    <a:pt x="29" y="77"/>
                    <a:pt x="29" y="77"/>
                    <a:pt x="29" y="77"/>
                  </a:cubicBezTo>
                  <a:lnTo>
                    <a:pt x="29" y="132"/>
                  </a:lnTo>
                  <a:close/>
                  <a:moveTo>
                    <a:pt x="174" y="134"/>
                  </a:moveTo>
                  <a:cubicBezTo>
                    <a:pt x="145" y="134"/>
                    <a:pt x="125" y="116"/>
                    <a:pt x="125" y="85"/>
                  </a:cubicBezTo>
                  <a:cubicBezTo>
                    <a:pt x="125" y="56"/>
                    <a:pt x="144" y="36"/>
                    <a:pt x="170" y="36"/>
                  </a:cubicBezTo>
                  <a:cubicBezTo>
                    <a:pt x="198" y="36"/>
                    <a:pt x="212" y="55"/>
                    <a:pt x="212" y="83"/>
                  </a:cubicBezTo>
                  <a:cubicBezTo>
                    <a:pt x="212" y="93"/>
                    <a:pt x="212" y="93"/>
                    <a:pt x="212" y="93"/>
                  </a:cubicBezTo>
                  <a:cubicBezTo>
                    <a:pt x="152" y="93"/>
                    <a:pt x="152" y="93"/>
                    <a:pt x="152" y="93"/>
                  </a:cubicBezTo>
                  <a:cubicBezTo>
                    <a:pt x="155" y="108"/>
                    <a:pt x="167" y="112"/>
                    <a:pt x="178" y="112"/>
                  </a:cubicBezTo>
                  <a:cubicBezTo>
                    <a:pt x="188" y="112"/>
                    <a:pt x="195" y="110"/>
                    <a:pt x="204" y="104"/>
                  </a:cubicBezTo>
                  <a:cubicBezTo>
                    <a:pt x="205" y="104"/>
                    <a:pt x="205" y="104"/>
                    <a:pt x="205" y="104"/>
                  </a:cubicBezTo>
                  <a:cubicBezTo>
                    <a:pt x="205" y="126"/>
                    <a:pt x="205" y="126"/>
                    <a:pt x="205" y="126"/>
                  </a:cubicBezTo>
                  <a:cubicBezTo>
                    <a:pt x="198" y="131"/>
                    <a:pt x="187" y="134"/>
                    <a:pt x="174" y="134"/>
                  </a:cubicBezTo>
                  <a:close/>
                  <a:moveTo>
                    <a:pt x="152" y="74"/>
                  </a:moveTo>
                  <a:cubicBezTo>
                    <a:pt x="186" y="74"/>
                    <a:pt x="186" y="74"/>
                    <a:pt x="186" y="74"/>
                  </a:cubicBezTo>
                  <a:cubicBezTo>
                    <a:pt x="186" y="64"/>
                    <a:pt x="182" y="58"/>
                    <a:pt x="170" y="58"/>
                  </a:cubicBezTo>
                  <a:cubicBezTo>
                    <a:pt x="162" y="58"/>
                    <a:pt x="155" y="61"/>
                    <a:pt x="152" y="74"/>
                  </a:cubicBezTo>
                  <a:close/>
                  <a:moveTo>
                    <a:pt x="287" y="77"/>
                  </a:moveTo>
                  <a:cubicBezTo>
                    <a:pt x="272" y="132"/>
                    <a:pt x="272" y="132"/>
                    <a:pt x="272" y="132"/>
                  </a:cubicBezTo>
                  <a:cubicBezTo>
                    <a:pt x="247" y="132"/>
                    <a:pt x="247" y="132"/>
                    <a:pt x="247" y="132"/>
                  </a:cubicBezTo>
                  <a:cubicBezTo>
                    <a:pt x="218" y="39"/>
                    <a:pt x="218" y="39"/>
                    <a:pt x="218" y="39"/>
                  </a:cubicBezTo>
                  <a:cubicBezTo>
                    <a:pt x="218" y="38"/>
                    <a:pt x="218" y="38"/>
                    <a:pt x="218" y="38"/>
                  </a:cubicBezTo>
                  <a:cubicBezTo>
                    <a:pt x="246" y="38"/>
                    <a:pt x="246" y="38"/>
                    <a:pt x="246" y="38"/>
                  </a:cubicBezTo>
                  <a:cubicBezTo>
                    <a:pt x="261" y="93"/>
                    <a:pt x="261" y="93"/>
                    <a:pt x="261" y="93"/>
                  </a:cubicBezTo>
                  <a:cubicBezTo>
                    <a:pt x="276" y="38"/>
                    <a:pt x="276" y="38"/>
                    <a:pt x="276" y="38"/>
                  </a:cubicBezTo>
                  <a:cubicBezTo>
                    <a:pt x="298" y="38"/>
                    <a:pt x="298" y="38"/>
                    <a:pt x="298" y="38"/>
                  </a:cubicBezTo>
                  <a:cubicBezTo>
                    <a:pt x="313" y="93"/>
                    <a:pt x="313" y="93"/>
                    <a:pt x="313" y="93"/>
                  </a:cubicBezTo>
                  <a:cubicBezTo>
                    <a:pt x="329" y="38"/>
                    <a:pt x="329" y="38"/>
                    <a:pt x="329" y="38"/>
                  </a:cubicBezTo>
                  <a:cubicBezTo>
                    <a:pt x="355" y="38"/>
                    <a:pt x="355" y="38"/>
                    <a:pt x="355" y="38"/>
                  </a:cubicBezTo>
                  <a:cubicBezTo>
                    <a:pt x="355" y="39"/>
                    <a:pt x="355" y="39"/>
                    <a:pt x="355" y="39"/>
                  </a:cubicBezTo>
                  <a:cubicBezTo>
                    <a:pt x="327" y="132"/>
                    <a:pt x="327" y="132"/>
                    <a:pt x="327" y="132"/>
                  </a:cubicBezTo>
                  <a:cubicBezTo>
                    <a:pt x="302" y="132"/>
                    <a:pt x="302" y="132"/>
                    <a:pt x="302" y="132"/>
                  </a:cubicBezTo>
                  <a:lnTo>
                    <a:pt x="287" y="77"/>
                  </a:lnTo>
                  <a:close/>
                  <a:moveTo>
                    <a:pt x="402" y="134"/>
                  </a:moveTo>
                  <a:cubicBezTo>
                    <a:pt x="379" y="134"/>
                    <a:pt x="370" y="125"/>
                    <a:pt x="370" y="104"/>
                  </a:cubicBezTo>
                  <a:cubicBezTo>
                    <a:pt x="370" y="0"/>
                    <a:pt x="370" y="0"/>
                    <a:pt x="370" y="0"/>
                  </a:cubicBezTo>
                  <a:cubicBezTo>
                    <a:pt x="398" y="0"/>
                    <a:pt x="398" y="0"/>
                    <a:pt x="398" y="0"/>
                  </a:cubicBezTo>
                  <a:cubicBezTo>
                    <a:pt x="398" y="102"/>
                    <a:pt x="398" y="102"/>
                    <a:pt x="398" y="102"/>
                  </a:cubicBezTo>
                  <a:cubicBezTo>
                    <a:pt x="398" y="108"/>
                    <a:pt x="400" y="111"/>
                    <a:pt x="406" y="111"/>
                  </a:cubicBezTo>
                  <a:cubicBezTo>
                    <a:pt x="408" y="111"/>
                    <a:pt x="410" y="110"/>
                    <a:pt x="412" y="109"/>
                  </a:cubicBezTo>
                  <a:cubicBezTo>
                    <a:pt x="413" y="109"/>
                    <a:pt x="413" y="109"/>
                    <a:pt x="413" y="109"/>
                  </a:cubicBezTo>
                  <a:cubicBezTo>
                    <a:pt x="413" y="132"/>
                    <a:pt x="413" y="132"/>
                    <a:pt x="413" y="132"/>
                  </a:cubicBezTo>
                  <a:cubicBezTo>
                    <a:pt x="410" y="133"/>
                    <a:pt x="406" y="134"/>
                    <a:pt x="402" y="134"/>
                  </a:cubicBezTo>
                  <a:close/>
                  <a:moveTo>
                    <a:pt x="469" y="134"/>
                  </a:moveTo>
                  <a:cubicBezTo>
                    <a:pt x="440" y="134"/>
                    <a:pt x="420" y="116"/>
                    <a:pt x="420" y="85"/>
                  </a:cubicBezTo>
                  <a:cubicBezTo>
                    <a:pt x="420" y="56"/>
                    <a:pt x="440" y="36"/>
                    <a:pt x="465" y="36"/>
                  </a:cubicBezTo>
                  <a:cubicBezTo>
                    <a:pt x="494" y="36"/>
                    <a:pt x="507" y="55"/>
                    <a:pt x="507" y="83"/>
                  </a:cubicBezTo>
                  <a:cubicBezTo>
                    <a:pt x="507" y="93"/>
                    <a:pt x="507" y="93"/>
                    <a:pt x="507" y="93"/>
                  </a:cubicBezTo>
                  <a:cubicBezTo>
                    <a:pt x="448" y="93"/>
                    <a:pt x="448" y="93"/>
                    <a:pt x="448" y="93"/>
                  </a:cubicBezTo>
                  <a:cubicBezTo>
                    <a:pt x="451" y="108"/>
                    <a:pt x="462" y="112"/>
                    <a:pt x="474" y="112"/>
                  </a:cubicBezTo>
                  <a:cubicBezTo>
                    <a:pt x="484" y="112"/>
                    <a:pt x="491" y="110"/>
                    <a:pt x="500" y="104"/>
                  </a:cubicBezTo>
                  <a:cubicBezTo>
                    <a:pt x="501" y="104"/>
                    <a:pt x="501" y="104"/>
                    <a:pt x="501" y="104"/>
                  </a:cubicBezTo>
                  <a:cubicBezTo>
                    <a:pt x="501" y="126"/>
                    <a:pt x="501" y="126"/>
                    <a:pt x="501" y="126"/>
                  </a:cubicBezTo>
                  <a:cubicBezTo>
                    <a:pt x="493" y="131"/>
                    <a:pt x="482" y="134"/>
                    <a:pt x="469" y="134"/>
                  </a:cubicBezTo>
                  <a:close/>
                  <a:moveTo>
                    <a:pt x="448" y="74"/>
                  </a:moveTo>
                  <a:cubicBezTo>
                    <a:pt x="482" y="74"/>
                    <a:pt x="482" y="74"/>
                    <a:pt x="482" y="74"/>
                  </a:cubicBezTo>
                  <a:cubicBezTo>
                    <a:pt x="481" y="64"/>
                    <a:pt x="477" y="58"/>
                    <a:pt x="466" y="58"/>
                  </a:cubicBezTo>
                  <a:cubicBezTo>
                    <a:pt x="457" y="58"/>
                    <a:pt x="450" y="61"/>
                    <a:pt x="448" y="74"/>
                  </a:cubicBezTo>
                  <a:close/>
                  <a:moveTo>
                    <a:pt x="622" y="38"/>
                  </a:moveTo>
                  <a:cubicBezTo>
                    <a:pt x="642" y="38"/>
                    <a:pt x="642" y="38"/>
                    <a:pt x="642" y="38"/>
                  </a:cubicBezTo>
                  <a:cubicBezTo>
                    <a:pt x="642" y="60"/>
                    <a:pt x="642" y="60"/>
                    <a:pt x="642" y="60"/>
                  </a:cubicBezTo>
                  <a:cubicBezTo>
                    <a:pt x="622" y="60"/>
                    <a:pt x="622" y="60"/>
                    <a:pt x="622" y="60"/>
                  </a:cubicBezTo>
                  <a:cubicBezTo>
                    <a:pt x="622" y="99"/>
                    <a:pt x="622" y="99"/>
                    <a:pt x="622" y="99"/>
                  </a:cubicBezTo>
                  <a:cubicBezTo>
                    <a:pt x="622" y="107"/>
                    <a:pt x="625" y="111"/>
                    <a:pt x="633" y="111"/>
                  </a:cubicBezTo>
                  <a:cubicBezTo>
                    <a:pt x="636" y="111"/>
                    <a:pt x="639" y="110"/>
                    <a:pt x="642" y="109"/>
                  </a:cubicBezTo>
                  <a:cubicBezTo>
                    <a:pt x="642" y="109"/>
                    <a:pt x="642" y="109"/>
                    <a:pt x="642" y="109"/>
                  </a:cubicBezTo>
                  <a:cubicBezTo>
                    <a:pt x="642" y="131"/>
                    <a:pt x="642" y="131"/>
                    <a:pt x="642" y="131"/>
                  </a:cubicBezTo>
                  <a:cubicBezTo>
                    <a:pt x="639" y="132"/>
                    <a:pt x="633" y="134"/>
                    <a:pt x="625" y="134"/>
                  </a:cubicBezTo>
                  <a:cubicBezTo>
                    <a:pt x="603" y="134"/>
                    <a:pt x="594" y="124"/>
                    <a:pt x="594" y="100"/>
                  </a:cubicBezTo>
                  <a:cubicBezTo>
                    <a:pt x="594" y="60"/>
                    <a:pt x="594" y="60"/>
                    <a:pt x="594" y="60"/>
                  </a:cubicBezTo>
                  <a:cubicBezTo>
                    <a:pt x="558" y="60"/>
                    <a:pt x="558" y="60"/>
                    <a:pt x="558" y="60"/>
                  </a:cubicBezTo>
                  <a:cubicBezTo>
                    <a:pt x="558" y="99"/>
                    <a:pt x="558" y="99"/>
                    <a:pt x="558" y="99"/>
                  </a:cubicBezTo>
                  <a:cubicBezTo>
                    <a:pt x="558" y="107"/>
                    <a:pt x="561" y="111"/>
                    <a:pt x="570" y="111"/>
                  </a:cubicBezTo>
                  <a:cubicBezTo>
                    <a:pt x="572" y="111"/>
                    <a:pt x="575" y="110"/>
                    <a:pt x="578" y="109"/>
                  </a:cubicBezTo>
                  <a:cubicBezTo>
                    <a:pt x="579" y="109"/>
                    <a:pt x="579" y="109"/>
                    <a:pt x="579" y="109"/>
                  </a:cubicBezTo>
                  <a:cubicBezTo>
                    <a:pt x="579" y="131"/>
                    <a:pt x="579" y="131"/>
                    <a:pt x="579" y="131"/>
                  </a:cubicBezTo>
                  <a:cubicBezTo>
                    <a:pt x="575" y="132"/>
                    <a:pt x="570" y="134"/>
                    <a:pt x="562" y="134"/>
                  </a:cubicBezTo>
                  <a:cubicBezTo>
                    <a:pt x="539" y="134"/>
                    <a:pt x="530" y="124"/>
                    <a:pt x="530" y="100"/>
                  </a:cubicBezTo>
                  <a:cubicBezTo>
                    <a:pt x="530" y="60"/>
                    <a:pt x="530" y="60"/>
                    <a:pt x="530" y="60"/>
                  </a:cubicBezTo>
                  <a:cubicBezTo>
                    <a:pt x="516" y="60"/>
                    <a:pt x="516" y="60"/>
                    <a:pt x="516" y="60"/>
                  </a:cubicBezTo>
                  <a:cubicBezTo>
                    <a:pt x="516" y="38"/>
                    <a:pt x="516" y="38"/>
                    <a:pt x="516" y="38"/>
                  </a:cubicBezTo>
                  <a:cubicBezTo>
                    <a:pt x="530" y="38"/>
                    <a:pt x="530" y="38"/>
                    <a:pt x="530" y="38"/>
                  </a:cubicBezTo>
                  <a:cubicBezTo>
                    <a:pt x="530" y="12"/>
                    <a:pt x="530" y="12"/>
                    <a:pt x="530" y="12"/>
                  </a:cubicBezTo>
                  <a:cubicBezTo>
                    <a:pt x="558" y="12"/>
                    <a:pt x="558" y="12"/>
                    <a:pt x="558" y="12"/>
                  </a:cubicBezTo>
                  <a:cubicBezTo>
                    <a:pt x="558" y="38"/>
                    <a:pt x="558" y="38"/>
                    <a:pt x="558" y="38"/>
                  </a:cubicBezTo>
                  <a:cubicBezTo>
                    <a:pt x="594" y="38"/>
                    <a:pt x="594" y="38"/>
                    <a:pt x="594" y="38"/>
                  </a:cubicBezTo>
                  <a:cubicBezTo>
                    <a:pt x="594" y="12"/>
                    <a:pt x="594" y="12"/>
                    <a:pt x="594" y="12"/>
                  </a:cubicBezTo>
                  <a:cubicBezTo>
                    <a:pt x="622" y="12"/>
                    <a:pt x="622" y="12"/>
                    <a:pt x="622" y="12"/>
                  </a:cubicBezTo>
                  <a:cubicBezTo>
                    <a:pt x="622" y="38"/>
                    <a:pt x="622" y="38"/>
                    <a:pt x="622" y="38"/>
                  </a:cubicBezTo>
                  <a:close/>
                  <a:moveTo>
                    <a:pt x="787" y="45"/>
                  </a:moveTo>
                  <a:cubicBezTo>
                    <a:pt x="787" y="73"/>
                    <a:pt x="768" y="89"/>
                    <a:pt x="738" y="89"/>
                  </a:cubicBezTo>
                  <a:cubicBezTo>
                    <a:pt x="718" y="89"/>
                    <a:pt x="718" y="89"/>
                    <a:pt x="718" y="89"/>
                  </a:cubicBezTo>
                  <a:cubicBezTo>
                    <a:pt x="718" y="132"/>
                    <a:pt x="718" y="132"/>
                    <a:pt x="718" y="132"/>
                  </a:cubicBezTo>
                  <a:cubicBezTo>
                    <a:pt x="689" y="132"/>
                    <a:pt x="689" y="132"/>
                    <a:pt x="689" y="132"/>
                  </a:cubicBezTo>
                  <a:cubicBezTo>
                    <a:pt x="689" y="0"/>
                    <a:pt x="689" y="0"/>
                    <a:pt x="689" y="0"/>
                  </a:cubicBezTo>
                  <a:cubicBezTo>
                    <a:pt x="738" y="0"/>
                    <a:pt x="738" y="0"/>
                    <a:pt x="738" y="0"/>
                  </a:cubicBezTo>
                  <a:cubicBezTo>
                    <a:pt x="768" y="0"/>
                    <a:pt x="787" y="16"/>
                    <a:pt x="787" y="45"/>
                  </a:cubicBezTo>
                  <a:close/>
                  <a:moveTo>
                    <a:pt x="736" y="65"/>
                  </a:moveTo>
                  <a:cubicBezTo>
                    <a:pt x="751" y="65"/>
                    <a:pt x="758" y="57"/>
                    <a:pt x="758" y="45"/>
                  </a:cubicBezTo>
                  <a:cubicBezTo>
                    <a:pt x="758" y="33"/>
                    <a:pt x="751" y="24"/>
                    <a:pt x="736" y="24"/>
                  </a:cubicBezTo>
                  <a:cubicBezTo>
                    <a:pt x="718" y="24"/>
                    <a:pt x="718" y="24"/>
                    <a:pt x="718" y="24"/>
                  </a:cubicBezTo>
                  <a:cubicBezTo>
                    <a:pt x="718" y="65"/>
                    <a:pt x="718" y="65"/>
                    <a:pt x="718" y="65"/>
                  </a:cubicBezTo>
                  <a:lnTo>
                    <a:pt x="736" y="65"/>
                  </a:lnTo>
                  <a:close/>
                  <a:moveTo>
                    <a:pt x="849" y="123"/>
                  </a:moveTo>
                  <a:cubicBezTo>
                    <a:pt x="843" y="130"/>
                    <a:pt x="834" y="134"/>
                    <a:pt x="824" y="134"/>
                  </a:cubicBezTo>
                  <a:cubicBezTo>
                    <a:pt x="806" y="134"/>
                    <a:pt x="791" y="122"/>
                    <a:pt x="791" y="103"/>
                  </a:cubicBezTo>
                  <a:cubicBezTo>
                    <a:pt x="791" y="84"/>
                    <a:pt x="806" y="72"/>
                    <a:pt x="827" y="72"/>
                  </a:cubicBezTo>
                  <a:cubicBezTo>
                    <a:pt x="834" y="72"/>
                    <a:pt x="841" y="73"/>
                    <a:pt x="848" y="75"/>
                  </a:cubicBezTo>
                  <a:cubicBezTo>
                    <a:pt x="848" y="73"/>
                    <a:pt x="848" y="73"/>
                    <a:pt x="848" y="73"/>
                  </a:cubicBezTo>
                  <a:cubicBezTo>
                    <a:pt x="848" y="63"/>
                    <a:pt x="842" y="59"/>
                    <a:pt x="827" y="59"/>
                  </a:cubicBezTo>
                  <a:cubicBezTo>
                    <a:pt x="818" y="59"/>
                    <a:pt x="809" y="62"/>
                    <a:pt x="801" y="66"/>
                  </a:cubicBezTo>
                  <a:cubicBezTo>
                    <a:pt x="800" y="66"/>
                    <a:pt x="800" y="66"/>
                    <a:pt x="800" y="66"/>
                  </a:cubicBezTo>
                  <a:cubicBezTo>
                    <a:pt x="800" y="44"/>
                    <a:pt x="800" y="44"/>
                    <a:pt x="800" y="44"/>
                  </a:cubicBezTo>
                  <a:cubicBezTo>
                    <a:pt x="807" y="40"/>
                    <a:pt x="820" y="36"/>
                    <a:pt x="832" y="36"/>
                  </a:cubicBezTo>
                  <a:cubicBezTo>
                    <a:pt x="860" y="36"/>
                    <a:pt x="876" y="49"/>
                    <a:pt x="876" y="73"/>
                  </a:cubicBezTo>
                  <a:cubicBezTo>
                    <a:pt x="876" y="132"/>
                    <a:pt x="876" y="132"/>
                    <a:pt x="876" y="132"/>
                  </a:cubicBezTo>
                  <a:cubicBezTo>
                    <a:pt x="849" y="132"/>
                    <a:pt x="849" y="132"/>
                    <a:pt x="849" y="132"/>
                  </a:cubicBezTo>
                  <a:cubicBezTo>
                    <a:pt x="849" y="123"/>
                    <a:pt x="849" y="123"/>
                    <a:pt x="849" y="123"/>
                  </a:cubicBezTo>
                  <a:close/>
                  <a:moveTo>
                    <a:pt x="848" y="102"/>
                  </a:moveTo>
                  <a:cubicBezTo>
                    <a:pt x="848" y="94"/>
                    <a:pt x="848" y="94"/>
                    <a:pt x="848" y="94"/>
                  </a:cubicBezTo>
                  <a:cubicBezTo>
                    <a:pt x="844" y="92"/>
                    <a:pt x="838" y="91"/>
                    <a:pt x="833" y="91"/>
                  </a:cubicBezTo>
                  <a:cubicBezTo>
                    <a:pt x="823" y="91"/>
                    <a:pt x="818" y="95"/>
                    <a:pt x="818" y="102"/>
                  </a:cubicBezTo>
                  <a:cubicBezTo>
                    <a:pt x="818" y="110"/>
                    <a:pt x="823" y="113"/>
                    <a:pt x="832" y="113"/>
                  </a:cubicBezTo>
                  <a:cubicBezTo>
                    <a:pt x="839" y="113"/>
                    <a:pt x="845" y="109"/>
                    <a:pt x="848" y="102"/>
                  </a:cubicBezTo>
                  <a:close/>
                  <a:moveTo>
                    <a:pt x="890" y="85"/>
                  </a:moveTo>
                  <a:cubicBezTo>
                    <a:pt x="890" y="55"/>
                    <a:pt x="911" y="36"/>
                    <a:pt x="939" y="36"/>
                  </a:cubicBezTo>
                  <a:cubicBezTo>
                    <a:pt x="949" y="36"/>
                    <a:pt x="958" y="38"/>
                    <a:pt x="965" y="43"/>
                  </a:cubicBezTo>
                  <a:cubicBezTo>
                    <a:pt x="965" y="67"/>
                    <a:pt x="965" y="67"/>
                    <a:pt x="965" y="67"/>
                  </a:cubicBezTo>
                  <a:cubicBezTo>
                    <a:pt x="964" y="67"/>
                    <a:pt x="964" y="67"/>
                    <a:pt x="964" y="67"/>
                  </a:cubicBezTo>
                  <a:cubicBezTo>
                    <a:pt x="958" y="62"/>
                    <a:pt x="951" y="60"/>
                    <a:pt x="943" y="60"/>
                  </a:cubicBezTo>
                  <a:cubicBezTo>
                    <a:pt x="929" y="60"/>
                    <a:pt x="918" y="69"/>
                    <a:pt x="918" y="85"/>
                  </a:cubicBezTo>
                  <a:cubicBezTo>
                    <a:pt x="918" y="101"/>
                    <a:pt x="929" y="110"/>
                    <a:pt x="943" y="110"/>
                  </a:cubicBezTo>
                  <a:cubicBezTo>
                    <a:pt x="951" y="110"/>
                    <a:pt x="958" y="108"/>
                    <a:pt x="964" y="103"/>
                  </a:cubicBezTo>
                  <a:cubicBezTo>
                    <a:pt x="965" y="103"/>
                    <a:pt x="965" y="103"/>
                    <a:pt x="965" y="103"/>
                  </a:cubicBezTo>
                  <a:cubicBezTo>
                    <a:pt x="965" y="127"/>
                    <a:pt x="965" y="127"/>
                    <a:pt x="965" y="127"/>
                  </a:cubicBezTo>
                  <a:cubicBezTo>
                    <a:pt x="958" y="132"/>
                    <a:pt x="949" y="134"/>
                    <a:pt x="939" y="134"/>
                  </a:cubicBezTo>
                  <a:cubicBezTo>
                    <a:pt x="911" y="134"/>
                    <a:pt x="890" y="115"/>
                    <a:pt x="890" y="85"/>
                  </a:cubicBezTo>
                  <a:close/>
                  <a:moveTo>
                    <a:pt x="1010" y="89"/>
                  </a:moveTo>
                  <a:cubicBezTo>
                    <a:pt x="1010" y="132"/>
                    <a:pt x="1010" y="132"/>
                    <a:pt x="1010" y="132"/>
                  </a:cubicBezTo>
                  <a:cubicBezTo>
                    <a:pt x="983" y="132"/>
                    <a:pt x="983" y="132"/>
                    <a:pt x="983" y="132"/>
                  </a:cubicBezTo>
                  <a:cubicBezTo>
                    <a:pt x="983" y="0"/>
                    <a:pt x="983" y="0"/>
                    <a:pt x="983" y="0"/>
                  </a:cubicBezTo>
                  <a:cubicBezTo>
                    <a:pt x="1010" y="0"/>
                    <a:pt x="1010" y="0"/>
                    <a:pt x="1010" y="0"/>
                  </a:cubicBezTo>
                  <a:cubicBezTo>
                    <a:pt x="1010" y="75"/>
                    <a:pt x="1010" y="75"/>
                    <a:pt x="1010" y="75"/>
                  </a:cubicBezTo>
                  <a:cubicBezTo>
                    <a:pt x="1039" y="38"/>
                    <a:pt x="1039" y="38"/>
                    <a:pt x="1039" y="38"/>
                  </a:cubicBezTo>
                  <a:cubicBezTo>
                    <a:pt x="1070" y="38"/>
                    <a:pt x="1070" y="38"/>
                    <a:pt x="1070" y="38"/>
                  </a:cubicBezTo>
                  <a:cubicBezTo>
                    <a:pt x="1070" y="39"/>
                    <a:pt x="1070" y="39"/>
                    <a:pt x="1070" y="39"/>
                  </a:cubicBezTo>
                  <a:cubicBezTo>
                    <a:pt x="1036" y="82"/>
                    <a:pt x="1036" y="82"/>
                    <a:pt x="1036" y="82"/>
                  </a:cubicBezTo>
                  <a:cubicBezTo>
                    <a:pt x="1070" y="131"/>
                    <a:pt x="1070" y="131"/>
                    <a:pt x="1070" y="131"/>
                  </a:cubicBezTo>
                  <a:cubicBezTo>
                    <a:pt x="1070" y="132"/>
                    <a:pt x="1070" y="132"/>
                    <a:pt x="1070" y="132"/>
                  </a:cubicBezTo>
                  <a:cubicBezTo>
                    <a:pt x="1038" y="132"/>
                    <a:pt x="1038" y="132"/>
                    <a:pt x="1038" y="132"/>
                  </a:cubicBezTo>
                  <a:lnTo>
                    <a:pt x="1010" y="89"/>
                  </a:lnTo>
                  <a:close/>
                  <a:moveTo>
                    <a:pt x="1133" y="123"/>
                  </a:moveTo>
                  <a:cubicBezTo>
                    <a:pt x="1127" y="130"/>
                    <a:pt x="1118" y="134"/>
                    <a:pt x="1108" y="134"/>
                  </a:cubicBezTo>
                  <a:cubicBezTo>
                    <a:pt x="1090" y="134"/>
                    <a:pt x="1075" y="122"/>
                    <a:pt x="1075" y="103"/>
                  </a:cubicBezTo>
                  <a:cubicBezTo>
                    <a:pt x="1075" y="84"/>
                    <a:pt x="1090" y="72"/>
                    <a:pt x="1112" y="72"/>
                  </a:cubicBezTo>
                  <a:cubicBezTo>
                    <a:pt x="1118" y="72"/>
                    <a:pt x="1125" y="73"/>
                    <a:pt x="1133" y="75"/>
                  </a:cubicBezTo>
                  <a:cubicBezTo>
                    <a:pt x="1133" y="73"/>
                    <a:pt x="1133" y="73"/>
                    <a:pt x="1133" y="73"/>
                  </a:cubicBezTo>
                  <a:cubicBezTo>
                    <a:pt x="1133" y="63"/>
                    <a:pt x="1127" y="59"/>
                    <a:pt x="1112" y="59"/>
                  </a:cubicBezTo>
                  <a:cubicBezTo>
                    <a:pt x="1102" y="59"/>
                    <a:pt x="1093" y="62"/>
                    <a:pt x="1086" y="66"/>
                  </a:cubicBezTo>
                  <a:cubicBezTo>
                    <a:pt x="1084" y="66"/>
                    <a:pt x="1084" y="66"/>
                    <a:pt x="1084" y="66"/>
                  </a:cubicBezTo>
                  <a:cubicBezTo>
                    <a:pt x="1084" y="44"/>
                    <a:pt x="1084" y="44"/>
                    <a:pt x="1084" y="44"/>
                  </a:cubicBezTo>
                  <a:cubicBezTo>
                    <a:pt x="1092" y="40"/>
                    <a:pt x="1104" y="36"/>
                    <a:pt x="1117" y="36"/>
                  </a:cubicBezTo>
                  <a:cubicBezTo>
                    <a:pt x="1145" y="36"/>
                    <a:pt x="1160" y="49"/>
                    <a:pt x="1160" y="73"/>
                  </a:cubicBezTo>
                  <a:cubicBezTo>
                    <a:pt x="1160" y="132"/>
                    <a:pt x="1160" y="132"/>
                    <a:pt x="1160" y="132"/>
                  </a:cubicBezTo>
                  <a:cubicBezTo>
                    <a:pt x="1133" y="132"/>
                    <a:pt x="1133" y="132"/>
                    <a:pt x="1133" y="132"/>
                  </a:cubicBezTo>
                  <a:cubicBezTo>
                    <a:pt x="1133" y="123"/>
                    <a:pt x="1133" y="123"/>
                    <a:pt x="1133" y="123"/>
                  </a:cubicBezTo>
                  <a:close/>
                  <a:moveTo>
                    <a:pt x="1133" y="102"/>
                  </a:moveTo>
                  <a:cubicBezTo>
                    <a:pt x="1133" y="94"/>
                    <a:pt x="1133" y="94"/>
                    <a:pt x="1133" y="94"/>
                  </a:cubicBezTo>
                  <a:cubicBezTo>
                    <a:pt x="1128" y="92"/>
                    <a:pt x="1123" y="91"/>
                    <a:pt x="1117" y="91"/>
                  </a:cubicBezTo>
                  <a:cubicBezTo>
                    <a:pt x="1108" y="91"/>
                    <a:pt x="1103" y="95"/>
                    <a:pt x="1103" y="102"/>
                  </a:cubicBezTo>
                  <a:cubicBezTo>
                    <a:pt x="1103" y="110"/>
                    <a:pt x="1108" y="113"/>
                    <a:pt x="1116" y="113"/>
                  </a:cubicBezTo>
                  <a:cubicBezTo>
                    <a:pt x="1124" y="113"/>
                    <a:pt x="1130" y="109"/>
                    <a:pt x="1133" y="102"/>
                  </a:cubicBezTo>
                  <a:close/>
                  <a:moveTo>
                    <a:pt x="1207" y="53"/>
                  </a:moveTo>
                  <a:cubicBezTo>
                    <a:pt x="1212" y="43"/>
                    <a:pt x="1220" y="37"/>
                    <a:pt x="1230" y="37"/>
                  </a:cubicBezTo>
                  <a:cubicBezTo>
                    <a:pt x="1234" y="37"/>
                    <a:pt x="1238" y="38"/>
                    <a:pt x="1239" y="39"/>
                  </a:cubicBezTo>
                  <a:cubicBezTo>
                    <a:pt x="1239" y="65"/>
                    <a:pt x="1239" y="65"/>
                    <a:pt x="1239" y="65"/>
                  </a:cubicBezTo>
                  <a:cubicBezTo>
                    <a:pt x="1238" y="65"/>
                    <a:pt x="1238" y="65"/>
                    <a:pt x="1238" y="65"/>
                  </a:cubicBezTo>
                  <a:cubicBezTo>
                    <a:pt x="1235" y="64"/>
                    <a:pt x="1231" y="63"/>
                    <a:pt x="1226" y="63"/>
                  </a:cubicBezTo>
                  <a:cubicBezTo>
                    <a:pt x="1217" y="63"/>
                    <a:pt x="1210" y="68"/>
                    <a:pt x="1208" y="78"/>
                  </a:cubicBezTo>
                  <a:cubicBezTo>
                    <a:pt x="1208" y="132"/>
                    <a:pt x="1208" y="132"/>
                    <a:pt x="1208" y="132"/>
                  </a:cubicBezTo>
                  <a:cubicBezTo>
                    <a:pt x="1180" y="132"/>
                    <a:pt x="1180" y="132"/>
                    <a:pt x="1180" y="132"/>
                  </a:cubicBezTo>
                  <a:cubicBezTo>
                    <a:pt x="1180" y="38"/>
                    <a:pt x="1180" y="38"/>
                    <a:pt x="1180" y="38"/>
                  </a:cubicBezTo>
                  <a:cubicBezTo>
                    <a:pt x="1207" y="38"/>
                    <a:pt x="1207" y="38"/>
                    <a:pt x="1207" y="38"/>
                  </a:cubicBezTo>
                  <a:cubicBezTo>
                    <a:pt x="1207" y="53"/>
                    <a:pt x="1207" y="53"/>
                    <a:pt x="1207" y="53"/>
                  </a:cubicBezTo>
                  <a:close/>
                  <a:moveTo>
                    <a:pt x="1314" y="122"/>
                  </a:moveTo>
                  <a:cubicBezTo>
                    <a:pt x="1308" y="130"/>
                    <a:pt x="1298" y="134"/>
                    <a:pt x="1286" y="134"/>
                  </a:cubicBezTo>
                  <a:cubicBezTo>
                    <a:pt x="1262" y="134"/>
                    <a:pt x="1246" y="112"/>
                    <a:pt x="1246" y="85"/>
                  </a:cubicBezTo>
                  <a:cubicBezTo>
                    <a:pt x="1246" y="58"/>
                    <a:pt x="1262" y="36"/>
                    <a:pt x="1286" y="36"/>
                  </a:cubicBezTo>
                  <a:cubicBezTo>
                    <a:pt x="1298" y="36"/>
                    <a:pt x="1307" y="40"/>
                    <a:pt x="1313" y="47"/>
                  </a:cubicBezTo>
                  <a:cubicBezTo>
                    <a:pt x="1313" y="0"/>
                    <a:pt x="1313" y="0"/>
                    <a:pt x="1313" y="0"/>
                  </a:cubicBezTo>
                  <a:cubicBezTo>
                    <a:pt x="1341" y="0"/>
                    <a:pt x="1341" y="0"/>
                    <a:pt x="1341" y="0"/>
                  </a:cubicBezTo>
                  <a:cubicBezTo>
                    <a:pt x="1341" y="132"/>
                    <a:pt x="1341" y="132"/>
                    <a:pt x="1341" y="132"/>
                  </a:cubicBezTo>
                  <a:cubicBezTo>
                    <a:pt x="1314" y="132"/>
                    <a:pt x="1314" y="132"/>
                    <a:pt x="1314" y="132"/>
                  </a:cubicBezTo>
                  <a:cubicBezTo>
                    <a:pt x="1314" y="122"/>
                    <a:pt x="1314" y="122"/>
                    <a:pt x="1314" y="122"/>
                  </a:cubicBezTo>
                  <a:close/>
                  <a:moveTo>
                    <a:pt x="1313" y="100"/>
                  </a:moveTo>
                  <a:cubicBezTo>
                    <a:pt x="1313" y="70"/>
                    <a:pt x="1313" y="70"/>
                    <a:pt x="1313" y="70"/>
                  </a:cubicBezTo>
                  <a:cubicBezTo>
                    <a:pt x="1308" y="63"/>
                    <a:pt x="1302" y="60"/>
                    <a:pt x="1295" y="60"/>
                  </a:cubicBezTo>
                  <a:cubicBezTo>
                    <a:pt x="1283" y="60"/>
                    <a:pt x="1275" y="69"/>
                    <a:pt x="1275" y="85"/>
                  </a:cubicBezTo>
                  <a:cubicBezTo>
                    <a:pt x="1275" y="101"/>
                    <a:pt x="1283" y="110"/>
                    <a:pt x="1295" y="110"/>
                  </a:cubicBezTo>
                  <a:cubicBezTo>
                    <a:pt x="1302" y="110"/>
                    <a:pt x="1308" y="107"/>
                    <a:pt x="1313" y="100"/>
                  </a:cubicBezTo>
                  <a:close/>
                  <a:moveTo>
                    <a:pt x="0" y="175"/>
                  </a:moveTo>
                  <a:cubicBezTo>
                    <a:pt x="81" y="175"/>
                    <a:pt x="81" y="175"/>
                    <a:pt x="81" y="175"/>
                  </a:cubicBezTo>
                  <a:cubicBezTo>
                    <a:pt x="81" y="191"/>
                    <a:pt x="81" y="191"/>
                    <a:pt x="81" y="191"/>
                  </a:cubicBezTo>
                  <a:cubicBezTo>
                    <a:pt x="18" y="191"/>
                    <a:pt x="18" y="191"/>
                    <a:pt x="18" y="191"/>
                  </a:cubicBezTo>
                  <a:cubicBezTo>
                    <a:pt x="18" y="231"/>
                    <a:pt x="18" y="231"/>
                    <a:pt x="18" y="231"/>
                  </a:cubicBezTo>
                  <a:cubicBezTo>
                    <a:pt x="75" y="231"/>
                    <a:pt x="75" y="231"/>
                    <a:pt x="75" y="231"/>
                  </a:cubicBezTo>
                  <a:cubicBezTo>
                    <a:pt x="75" y="247"/>
                    <a:pt x="75" y="247"/>
                    <a:pt x="75" y="247"/>
                  </a:cubicBezTo>
                  <a:cubicBezTo>
                    <a:pt x="18" y="247"/>
                    <a:pt x="18" y="247"/>
                    <a:pt x="18" y="247"/>
                  </a:cubicBezTo>
                  <a:cubicBezTo>
                    <a:pt x="18" y="291"/>
                    <a:pt x="18" y="291"/>
                    <a:pt x="18" y="291"/>
                  </a:cubicBezTo>
                  <a:cubicBezTo>
                    <a:pt x="81" y="291"/>
                    <a:pt x="81" y="291"/>
                    <a:pt x="81" y="291"/>
                  </a:cubicBezTo>
                  <a:cubicBezTo>
                    <a:pt x="81" y="307"/>
                    <a:pt x="81" y="307"/>
                    <a:pt x="81" y="307"/>
                  </a:cubicBezTo>
                  <a:cubicBezTo>
                    <a:pt x="0" y="307"/>
                    <a:pt x="0" y="307"/>
                    <a:pt x="0" y="307"/>
                  </a:cubicBezTo>
                  <a:lnTo>
                    <a:pt x="0" y="175"/>
                  </a:lnTo>
                  <a:close/>
                  <a:moveTo>
                    <a:pt x="149" y="212"/>
                  </a:moveTo>
                  <a:cubicBezTo>
                    <a:pt x="169" y="212"/>
                    <a:pt x="181" y="226"/>
                    <a:pt x="181" y="248"/>
                  </a:cubicBezTo>
                  <a:cubicBezTo>
                    <a:pt x="181" y="307"/>
                    <a:pt x="181" y="307"/>
                    <a:pt x="181" y="307"/>
                  </a:cubicBezTo>
                  <a:cubicBezTo>
                    <a:pt x="164" y="307"/>
                    <a:pt x="164" y="307"/>
                    <a:pt x="164" y="307"/>
                  </a:cubicBezTo>
                  <a:cubicBezTo>
                    <a:pt x="164" y="249"/>
                    <a:pt x="164" y="249"/>
                    <a:pt x="164" y="249"/>
                  </a:cubicBezTo>
                  <a:cubicBezTo>
                    <a:pt x="164" y="237"/>
                    <a:pt x="157" y="228"/>
                    <a:pt x="144" y="228"/>
                  </a:cubicBezTo>
                  <a:cubicBezTo>
                    <a:pt x="133" y="228"/>
                    <a:pt x="124" y="235"/>
                    <a:pt x="121" y="245"/>
                  </a:cubicBezTo>
                  <a:cubicBezTo>
                    <a:pt x="121" y="307"/>
                    <a:pt x="121" y="307"/>
                    <a:pt x="121" y="307"/>
                  </a:cubicBezTo>
                  <a:cubicBezTo>
                    <a:pt x="103" y="307"/>
                    <a:pt x="103" y="307"/>
                    <a:pt x="103" y="307"/>
                  </a:cubicBezTo>
                  <a:cubicBezTo>
                    <a:pt x="103" y="214"/>
                    <a:pt x="103" y="214"/>
                    <a:pt x="103" y="214"/>
                  </a:cubicBezTo>
                  <a:cubicBezTo>
                    <a:pt x="121" y="214"/>
                    <a:pt x="121" y="214"/>
                    <a:pt x="121" y="214"/>
                  </a:cubicBezTo>
                  <a:cubicBezTo>
                    <a:pt x="121" y="227"/>
                    <a:pt x="121" y="227"/>
                    <a:pt x="121" y="227"/>
                  </a:cubicBezTo>
                  <a:cubicBezTo>
                    <a:pt x="126" y="219"/>
                    <a:pt x="136" y="212"/>
                    <a:pt x="149" y="212"/>
                  </a:cubicBezTo>
                  <a:close/>
                  <a:moveTo>
                    <a:pt x="228" y="214"/>
                  </a:moveTo>
                  <a:cubicBezTo>
                    <a:pt x="252" y="214"/>
                    <a:pt x="252" y="214"/>
                    <a:pt x="252" y="214"/>
                  </a:cubicBezTo>
                  <a:cubicBezTo>
                    <a:pt x="252" y="229"/>
                    <a:pt x="252" y="229"/>
                    <a:pt x="252" y="229"/>
                  </a:cubicBezTo>
                  <a:cubicBezTo>
                    <a:pt x="228" y="229"/>
                    <a:pt x="228" y="229"/>
                    <a:pt x="228" y="229"/>
                  </a:cubicBezTo>
                  <a:cubicBezTo>
                    <a:pt x="228" y="279"/>
                    <a:pt x="228" y="279"/>
                    <a:pt x="228" y="279"/>
                  </a:cubicBezTo>
                  <a:cubicBezTo>
                    <a:pt x="228" y="289"/>
                    <a:pt x="234" y="293"/>
                    <a:pt x="243" y="293"/>
                  </a:cubicBezTo>
                  <a:cubicBezTo>
                    <a:pt x="246" y="293"/>
                    <a:pt x="249" y="293"/>
                    <a:pt x="251" y="292"/>
                  </a:cubicBezTo>
                  <a:cubicBezTo>
                    <a:pt x="252" y="292"/>
                    <a:pt x="252" y="292"/>
                    <a:pt x="252" y="292"/>
                  </a:cubicBezTo>
                  <a:cubicBezTo>
                    <a:pt x="252" y="307"/>
                    <a:pt x="252" y="307"/>
                    <a:pt x="252" y="307"/>
                  </a:cubicBezTo>
                  <a:cubicBezTo>
                    <a:pt x="249" y="308"/>
                    <a:pt x="246" y="309"/>
                    <a:pt x="241" y="309"/>
                  </a:cubicBezTo>
                  <a:cubicBezTo>
                    <a:pt x="219" y="309"/>
                    <a:pt x="211" y="299"/>
                    <a:pt x="211" y="281"/>
                  </a:cubicBezTo>
                  <a:cubicBezTo>
                    <a:pt x="211" y="229"/>
                    <a:pt x="211" y="229"/>
                    <a:pt x="211" y="229"/>
                  </a:cubicBezTo>
                  <a:cubicBezTo>
                    <a:pt x="195" y="229"/>
                    <a:pt x="195" y="229"/>
                    <a:pt x="195" y="229"/>
                  </a:cubicBezTo>
                  <a:cubicBezTo>
                    <a:pt x="195" y="214"/>
                    <a:pt x="195" y="214"/>
                    <a:pt x="195" y="214"/>
                  </a:cubicBezTo>
                  <a:cubicBezTo>
                    <a:pt x="211" y="214"/>
                    <a:pt x="211" y="214"/>
                    <a:pt x="211" y="214"/>
                  </a:cubicBezTo>
                  <a:cubicBezTo>
                    <a:pt x="211" y="189"/>
                    <a:pt x="211" y="189"/>
                    <a:pt x="211" y="189"/>
                  </a:cubicBezTo>
                  <a:cubicBezTo>
                    <a:pt x="228" y="189"/>
                    <a:pt x="228" y="189"/>
                    <a:pt x="228" y="189"/>
                  </a:cubicBezTo>
                  <a:lnTo>
                    <a:pt x="228" y="214"/>
                  </a:lnTo>
                  <a:close/>
                  <a:moveTo>
                    <a:pt x="309" y="309"/>
                  </a:moveTo>
                  <a:cubicBezTo>
                    <a:pt x="282" y="309"/>
                    <a:pt x="263" y="290"/>
                    <a:pt x="263" y="261"/>
                  </a:cubicBezTo>
                  <a:cubicBezTo>
                    <a:pt x="263" y="232"/>
                    <a:pt x="280" y="212"/>
                    <a:pt x="305" y="212"/>
                  </a:cubicBezTo>
                  <a:cubicBezTo>
                    <a:pt x="331" y="212"/>
                    <a:pt x="344" y="230"/>
                    <a:pt x="344" y="258"/>
                  </a:cubicBezTo>
                  <a:cubicBezTo>
                    <a:pt x="344" y="266"/>
                    <a:pt x="344" y="266"/>
                    <a:pt x="344" y="266"/>
                  </a:cubicBezTo>
                  <a:cubicBezTo>
                    <a:pt x="281" y="266"/>
                    <a:pt x="281" y="266"/>
                    <a:pt x="281" y="266"/>
                  </a:cubicBezTo>
                  <a:cubicBezTo>
                    <a:pt x="282" y="284"/>
                    <a:pt x="295" y="293"/>
                    <a:pt x="311" y="293"/>
                  </a:cubicBezTo>
                  <a:cubicBezTo>
                    <a:pt x="321" y="293"/>
                    <a:pt x="329" y="291"/>
                    <a:pt x="337" y="285"/>
                  </a:cubicBezTo>
                  <a:cubicBezTo>
                    <a:pt x="338" y="285"/>
                    <a:pt x="338" y="285"/>
                    <a:pt x="338" y="285"/>
                  </a:cubicBezTo>
                  <a:cubicBezTo>
                    <a:pt x="338" y="300"/>
                    <a:pt x="338" y="300"/>
                    <a:pt x="338" y="300"/>
                  </a:cubicBezTo>
                  <a:cubicBezTo>
                    <a:pt x="330" y="306"/>
                    <a:pt x="320" y="309"/>
                    <a:pt x="309" y="309"/>
                  </a:cubicBezTo>
                  <a:close/>
                  <a:moveTo>
                    <a:pt x="281" y="251"/>
                  </a:moveTo>
                  <a:cubicBezTo>
                    <a:pt x="327" y="251"/>
                    <a:pt x="327" y="251"/>
                    <a:pt x="327" y="251"/>
                  </a:cubicBezTo>
                  <a:cubicBezTo>
                    <a:pt x="327" y="237"/>
                    <a:pt x="320" y="227"/>
                    <a:pt x="306" y="227"/>
                  </a:cubicBezTo>
                  <a:cubicBezTo>
                    <a:pt x="292" y="227"/>
                    <a:pt x="284" y="237"/>
                    <a:pt x="281" y="251"/>
                  </a:cubicBezTo>
                  <a:close/>
                  <a:moveTo>
                    <a:pt x="382" y="228"/>
                  </a:moveTo>
                  <a:cubicBezTo>
                    <a:pt x="386" y="218"/>
                    <a:pt x="395" y="212"/>
                    <a:pt x="405" y="212"/>
                  </a:cubicBezTo>
                  <a:cubicBezTo>
                    <a:pt x="409" y="212"/>
                    <a:pt x="413" y="213"/>
                    <a:pt x="414" y="214"/>
                  </a:cubicBezTo>
                  <a:cubicBezTo>
                    <a:pt x="414" y="231"/>
                    <a:pt x="414" y="231"/>
                    <a:pt x="414" y="231"/>
                  </a:cubicBezTo>
                  <a:cubicBezTo>
                    <a:pt x="414" y="231"/>
                    <a:pt x="414" y="231"/>
                    <a:pt x="414" y="231"/>
                  </a:cubicBezTo>
                  <a:cubicBezTo>
                    <a:pt x="411" y="230"/>
                    <a:pt x="407" y="229"/>
                    <a:pt x="403" y="229"/>
                  </a:cubicBezTo>
                  <a:cubicBezTo>
                    <a:pt x="393" y="229"/>
                    <a:pt x="385" y="236"/>
                    <a:pt x="382" y="246"/>
                  </a:cubicBezTo>
                  <a:cubicBezTo>
                    <a:pt x="382" y="307"/>
                    <a:pt x="382" y="307"/>
                    <a:pt x="382" y="307"/>
                  </a:cubicBezTo>
                  <a:cubicBezTo>
                    <a:pt x="365" y="307"/>
                    <a:pt x="365" y="307"/>
                    <a:pt x="365" y="307"/>
                  </a:cubicBezTo>
                  <a:cubicBezTo>
                    <a:pt x="365" y="214"/>
                    <a:pt x="365" y="214"/>
                    <a:pt x="365" y="214"/>
                  </a:cubicBezTo>
                  <a:cubicBezTo>
                    <a:pt x="382" y="214"/>
                    <a:pt x="382" y="214"/>
                    <a:pt x="382" y="214"/>
                  </a:cubicBezTo>
                  <a:cubicBezTo>
                    <a:pt x="382" y="228"/>
                    <a:pt x="382" y="228"/>
                    <a:pt x="382" y="228"/>
                  </a:cubicBezTo>
                  <a:close/>
                  <a:moveTo>
                    <a:pt x="474" y="212"/>
                  </a:moveTo>
                  <a:cubicBezTo>
                    <a:pt x="502" y="212"/>
                    <a:pt x="516" y="235"/>
                    <a:pt x="516" y="260"/>
                  </a:cubicBezTo>
                  <a:cubicBezTo>
                    <a:pt x="516" y="286"/>
                    <a:pt x="502" y="309"/>
                    <a:pt x="474" y="309"/>
                  </a:cubicBezTo>
                  <a:cubicBezTo>
                    <a:pt x="463" y="309"/>
                    <a:pt x="453" y="303"/>
                    <a:pt x="448" y="296"/>
                  </a:cubicBezTo>
                  <a:cubicBezTo>
                    <a:pt x="448" y="342"/>
                    <a:pt x="448" y="342"/>
                    <a:pt x="448" y="342"/>
                  </a:cubicBezTo>
                  <a:cubicBezTo>
                    <a:pt x="430" y="342"/>
                    <a:pt x="430" y="342"/>
                    <a:pt x="430" y="342"/>
                  </a:cubicBezTo>
                  <a:cubicBezTo>
                    <a:pt x="430" y="214"/>
                    <a:pt x="430" y="214"/>
                    <a:pt x="430" y="214"/>
                  </a:cubicBezTo>
                  <a:cubicBezTo>
                    <a:pt x="448" y="214"/>
                    <a:pt x="448" y="214"/>
                    <a:pt x="448" y="214"/>
                  </a:cubicBezTo>
                  <a:cubicBezTo>
                    <a:pt x="448" y="224"/>
                    <a:pt x="448" y="224"/>
                    <a:pt x="448" y="224"/>
                  </a:cubicBezTo>
                  <a:cubicBezTo>
                    <a:pt x="453" y="218"/>
                    <a:pt x="463" y="212"/>
                    <a:pt x="474" y="212"/>
                  </a:cubicBezTo>
                  <a:close/>
                  <a:moveTo>
                    <a:pt x="471" y="293"/>
                  </a:moveTo>
                  <a:cubicBezTo>
                    <a:pt x="488" y="293"/>
                    <a:pt x="498" y="279"/>
                    <a:pt x="498" y="260"/>
                  </a:cubicBezTo>
                  <a:cubicBezTo>
                    <a:pt x="498" y="242"/>
                    <a:pt x="488" y="228"/>
                    <a:pt x="471" y="228"/>
                  </a:cubicBezTo>
                  <a:cubicBezTo>
                    <a:pt x="461" y="228"/>
                    <a:pt x="453" y="233"/>
                    <a:pt x="448" y="243"/>
                  </a:cubicBezTo>
                  <a:cubicBezTo>
                    <a:pt x="448" y="278"/>
                    <a:pt x="448" y="278"/>
                    <a:pt x="448" y="278"/>
                  </a:cubicBezTo>
                  <a:cubicBezTo>
                    <a:pt x="453" y="287"/>
                    <a:pt x="461" y="293"/>
                    <a:pt x="471" y="293"/>
                  </a:cubicBezTo>
                  <a:close/>
                  <a:moveTo>
                    <a:pt x="554" y="228"/>
                  </a:moveTo>
                  <a:cubicBezTo>
                    <a:pt x="558" y="218"/>
                    <a:pt x="567" y="212"/>
                    <a:pt x="577" y="212"/>
                  </a:cubicBezTo>
                  <a:cubicBezTo>
                    <a:pt x="581" y="212"/>
                    <a:pt x="585" y="213"/>
                    <a:pt x="587" y="214"/>
                  </a:cubicBezTo>
                  <a:cubicBezTo>
                    <a:pt x="587" y="231"/>
                    <a:pt x="587" y="231"/>
                    <a:pt x="587" y="231"/>
                  </a:cubicBezTo>
                  <a:cubicBezTo>
                    <a:pt x="586" y="231"/>
                    <a:pt x="586" y="231"/>
                    <a:pt x="586" y="231"/>
                  </a:cubicBezTo>
                  <a:cubicBezTo>
                    <a:pt x="583" y="230"/>
                    <a:pt x="579" y="229"/>
                    <a:pt x="575" y="229"/>
                  </a:cubicBezTo>
                  <a:cubicBezTo>
                    <a:pt x="565" y="229"/>
                    <a:pt x="557" y="236"/>
                    <a:pt x="554" y="246"/>
                  </a:cubicBezTo>
                  <a:cubicBezTo>
                    <a:pt x="554" y="307"/>
                    <a:pt x="554" y="307"/>
                    <a:pt x="554" y="307"/>
                  </a:cubicBezTo>
                  <a:cubicBezTo>
                    <a:pt x="537" y="307"/>
                    <a:pt x="537" y="307"/>
                    <a:pt x="537" y="307"/>
                  </a:cubicBezTo>
                  <a:cubicBezTo>
                    <a:pt x="537" y="214"/>
                    <a:pt x="537" y="214"/>
                    <a:pt x="537" y="214"/>
                  </a:cubicBezTo>
                  <a:cubicBezTo>
                    <a:pt x="554" y="214"/>
                    <a:pt x="554" y="214"/>
                    <a:pt x="554" y="214"/>
                  </a:cubicBezTo>
                  <a:cubicBezTo>
                    <a:pt x="554" y="228"/>
                    <a:pt x="554" y="228"/>
                    <a:pt x="554" y="228"/>
                  </a:cubicBezTo>
                  <a:close/>
                  <a:moveTo>
                    <a:pt x="612" y="176"/>
                  </a:moveTo>
                  <a:cubicBezTo>
                    <a:pt x="618" y="176"/>
                    <a:pt x="623" y="181"/>
                    <a:pt x="623" y="187"/>
                  </a:cubicBezTo>
                  <a:cubicBezTo>
                    <a:pt x="623" y="193"/>
                    <a:pt x="618" y="198"/>
                    <a:pt x="612" y="198"/>
                  </a:cubicBezTo>
                  <a:cubicBezTo>
                    <a:pt x="606" y="198"/>
                    <a:pt x="601" y="193"/>
                    <a:pt x="601" y="187"/>
                  </a:cubicBezTo>
                  <a:cubicBezTo>
                    <a:pt x="601" y="181"/>
                    <a:pt x="606" y="176"/>
                    <a:pt x="612" y="176"/>
                  </a:cubicBezTo>
                  <a:close/>
                  <a:moveTo>
                    <a:pt x="603" y="214"/>
                  </a:moveTo>
                  <a:cubicBezTo>
                    <a:pt x="621" y="214"/>
                    <a:pt x="621" y="214"/>
                    <a:pt x="621" y="214"/>
                  </a:cubicBezTo>
                  <a:cubicBezTo>
                    <a:pt x="621" y="307"/>
                    <a:pt x="621" y="307"/>
                    <a:pt x="621" y="307"/>
                  </a:cubicBezTo>
                  <a:cubicBezTo>
                    <a:pt x="603" y="307"/>
                    <a:pt x="603" y="307"/>
                    <a:pt x="603" y="307"/>
                  </a:cubicBezTo>
                  <a:lnTo>
                    <a:pt x="603" y="214"/>
                  </a:lnTo>
                  <a:close/>
                  <a:moveTo>
                    <a:pt x="683" y="252"/>
                  </a:moveTo>
                  <a:cubicBezTo>
                    <a:pt x="696" y="257"/>
                    <a:pt x="711" y="262"/>
                    <a:pt x="711" y="280"/>
                  </a:cubicBezTo>
                  <a:cubicBezTo>
                    <a:pt x="711" y="299"/>
                    <a:pt x="696" y="309"/>
                    <a:pt x="675" y="309"/>
                  </a:cubicBezTo>
                  <a:cubicBezTo>
                    <a:pt x="663" y="309"/>
                    <a:pt x="651" y="306"/>
                    <a:pt x="644" y="300"/>
                  </a:cubicBezTo>
                  <a:cubicBezTo>
                    <a:pt x="644" y="283"/>
                    <a:pt x="644" y="283"/>
                    <a:pt x="644" y="283"/>
                  </a:cubicBezTo>
                  <a:cubicBezTo>
                    <a:pt x="645" y="283"/>
                    <a:pt x="645" y="283"/>
                    <a:pt x="645" y="283"/>
                  </a:cubicBezTo>
                  <a:cubicBezTo>
                    <a:pt x="653" y="291"/>
                    <a:pt x="664" y="294"/>
                    <a:pt x="675" y="294"/>
                  </a:cubicBezTo>
                  <a:cubicBezTo>
                    <a:pt x="685" y="294"/>
                    <a:pt x="694" y="290"/>
                    <a:pt x="694" y="282"/>
                  </a:cubicBezTo>
                  <a:cubicBezTo>
                    <a:pt x="694" y="274"/>
                    <a:pt x="687" y="272"/>
                    <a:pt x="672" y="267"/>
                  </a:cubicBezTo>
                  <a:cubicBezTo>
                    <a:pt x="659" y="263"/>
                    <a:pt x="644" y="258"/>
                    <a:pt x="644" y="240"/>
                  </a:cubicBezTo>
                  <a:cubicBezTo>
                    <a:pt x="644" y="223"/>
                    <a:pt x="659" y="212"/>
                    <a:pt x="678" y="212"/>
                  </a:cubicBezTo>
                  <a:cubicBezTo>
                    <a:pt x="689" y="212"/>
                    <a:pt x="699" y="214"/>
                    <a:pt x="706" y="220"/>
                  </a:cubicBezTo>
                  <a:cubicBezTo>
                    <a:pt x="706" y="236"/>
                    <a:pt x="706" y="236"/>
                    <a:pt x="706" y="236"/>
                  </a:cubicBezTo>
                  <a:cubicBezTo>
                    <a:pt x="706" y="236"/>
                    <a:pt x="706" y="236"/>
                    <a:pt x="706" y="236"/>
                  </a:cubicBezTo>
                  <a:cubicBezTo>
                    <a:pt x="698" y="230"/>
                    <a:pt x="689" y="227"/>
                    <a:pt x="678" y="227"/>
                  </a:cubicBezTo>
                  <a:cubicBezTo>
                    <a:pt x="667" y="227"/>
                    <a:pt x="661" y="232"/>
                    <a:pt x="661" y="238"/>
                  </a:cubicBezTo>
                  <a:cubicBezTo>
                    <a:pt x="661" y="246"/>
                    <a:pt x="668" y="248"/>
                    <a:pt x="683" y="252"/>
                  </a:cubicBezTo>
                  <a:close/>
                  <a:moveTo>
                    <a:pt x="772" y="309"/>
                  </a:moveTo>
                  <a:cubicBezTo>
                    <a:pt x="745" y="309"/>
                    <a:pt x="726" y="290"/>
                    <a:pt x="726" y="261"/>
                  </a:cubicBezTo>
                  <a:cubicBezTo>
                    <a:pt x="726" y="232"/>
                    <a:pt x="744" y="212"/>
                    <a:pt x="769" y="212"/>
                  </a:cubicBezTo>
                  <a:cubicBezTo>
                    <a:pt x="794" y="212"/>
                    <a:pt x="807" y="230"/>
                    <a:pt x="807" y="258"/>
                  </a:cubicBezTo>
                  <a:cubicBezTo>
                    <a:pt x="807" y="266"/>
                    <a:pt x="807" y="266"/>
                    <a:pt x="807" y="266"/>
                  </a:cubicBezTo>
                  <a:cubicBezTo>
                    <a:pt x="744" y="266"/>
                    <a:pt x="744" y="266"/>
                    <a:pt x="744" y="266"/>
                  </a:cubicBezTo>
                  <a:cubicBezTo>
                    <a:pt x="746" y="284"/>
                    <a:pt x="758" y="293"/>
                    <a:pt x="774" y="293"/>
                  </a:cubicBezTo>
                  <a:cubicBezTo>
                    <a:pt x="785" y="293"/>
                    <a:pt x="792" y="291"/>
                    <a:pt x="800" y="285"/>
                  </a:cubicBezTo>
                  <a:cubicBezTo>
                    <a:pt x="801" y="285"/>
                    <a:pt x="801" y="285"/>
                    <a:pt x="801" y="285"/>
                  </a:cubicBezTo>
                  <a:cubicBezTo>
                    <a:pt x="801" y="300"/>
                    <a:pt x="801" y="300"/>
                    <a:pt x="801" y="300"/>
                  </a:cubicBezTo>
                  <a:cubicBezTo>
                    <a:pt x="793" y="306"/>
                    <a:pt x="783" y="309"/>
                    <a:pt x="772" y="309"/>
                  </a:cubicBezTo>
                  <a:close/>
                  <a:moveTo>
                    <a:pt x="744" y="251"/>
                  </a:moveTo>
                  <a:cubicBezTo>
                    <a:pt x="791" y="251"/>
                    <a:pt x="791" y="251"/>
                    <a:pt x="791" y="251"/>
                  </a:cubicBezTo>
                  <a:cubicBezTo>
                    <a:pt x="790" y="237"/>
                    <a:pt x="783" y="227"/>
                    <a:pt x="769" y="227"/>
                  </a:cubicBezTo>
                  <a:cubicBezTo>
                    <a:pt x="756" y="227"/>
                    <a:pt x="747" y="237"/>
                    <a:pt x="744" y="251"/>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800"/>
            </a:p>
          </p:txBody>
        </p:sp>
      </p:grpSp>
      <p:sp>
        <p:nvSpPr>
          <p:cNvPr id="2" name="Title 1"/>
          <p:cNvSpPr>
            <a:spLocks noGrp="1"/>
          </p:cNvSpPr>
          <p:nvPr>
            <p:ph type="title"/>
          </p:nvPr>
        </p:nvSpPr>
        <p:spPr>
          <a:xfrm>
            <a:off x="609441" y="2667000"/>
            <a:ext cx="9141619" cy="2286000"/>
          </a:xfrm>
        </p:spPr>
        <p:txBody>
          <a:bodyPr anchor="b">
            <a:noAutofit/>
          </a:bodyPr>
          <a:lstStyle>
            <a:lvl1pPr>
              <a:lnSpc>
                <a:spcPct val="80000"/>
              </a:lnSpc>
              <a:defRPr sz="6000"/>
            </a:lvl1pPr>
          </a:lstStyle>
          <a:p>
            <a:r>
              <a:rPr lang="en-US" smtClean="0"/>
              <a:t>Click to edit Master title style</a:t>
            </a:r>
            <a:endParaRPr/>
          </a:p>
        </p:txBody>
      </p:sp>
      <p:sp>
        <p:nvSpPr>
          <p:cNvPr id="10" name="Text Placeholder 9"/>
          <p:cNvSpPr>
            <a:spLocks noGrp="1"/>
          </p:cNvSpPr>
          <p:nvPr>
            <p:ph type="body" sz="quarter" idx="13"/>
          </p:nvPr>
        </p:nvSpPr>
        <p:spPr>
          <a:xfrm>
            <a:off x="608013" y="5015895"/>
            <a:ext cx="9141619" cy="1080107"/>
          </a:xfrm>
        </p:spPr>
        <p:txBody>
          <a:bodyPr wrap="square">
            <a:noAutofit/>
          </a:bodyPr>
          <a:lstStyle>
            <a:lvl1pPr marL="0" indent="0">
              <a:spcBef>
                <a:spcPts val="0"/>
              </a:spcBef>
              <a:buFontTx/>
              <a:buNone/>
              <a:defRPr sz="3200"/>
            </a:lvl1pPr>
            <a:lvl2pPr marL="0" indent="0">
              <a:spcBef>
                <a:spcPts val="0"/>
              </a:spcBef>
              <a:buFontTx/>
              <a:buNone/>
              <a:defRPr sz="2000"/>
            </a:lvl2pPr>
            <a:lvl3pPr marL="0" indent="0">
              <a:spcBef>
                <a:spcPts val="0"/>
              </a:spcBef>
              <a:buFontTx/>
              <a:buNone/>
              <a:defRPr sz="2000"/>
            </a:lvl3pPr>
            <a:lvl4pPr marL="0" indent="0">
              <a:spcBef>
                <a:spcPts val="0"/>
              </a:spcBef>
              <a:buFontTx/>
              <a:buNone/>
              <a:defRPr sz="2000"/>
            </a:lvl4pPr>
            <a:lvl5pPr marL="0" indent="0">
              <a:spcBef>
                <a:spcPts val="0"/>
              </a:spcBef>
              <a:buFontTx/>
              <a:buNone/>
              <a:defRPr sz="2000"/>
            </a:lvl5pPr>
            <a:lvl6pPr marL="0" indent="0">
              <a:spcBef>
                <a:spcPts val="0"/>
              </a:spcBef>
              <a:buFontTx/>
              <a:buNone/>
              <a:defRPr sz="2000"/>
            </a:lvl6pPr>
            <a:lvl7pPr marL="0" indent="0">
              <a:spcBef>
                <a:spcPts val="0"/>
              </a:spcBef>
              <a:buFontTx/>
              <a:buNone/>
              <a:defRPr sz="2000"/>
            </a:lvl7pPr>
            <a:lvl8pPr marL="0" indent="0">
              <a:spcBef>
                <a:spcPts val="0"/>
              </a:spcBef>
              <a:buFontTx/>
              <a:buNone/>
              <a:defRPr sz="2000"/>
            </a:lvl8pPr>
            <a:lvl9pPr marL="0" indent="0">
              <a:spcBef>
                <a:spcPts val="0"/>
              </a:spcBef>
              <a:buFontTx/>
              <a:buNone/>
              <a:defRPr sz="2000"/>
            </a:lvl9pPr>
          </a:lstStyle>
          <a:p>
            <a:pPr lvl="0"/>
            <a:r>
              <a:rPr lang="en-US" smtClean="0"/>
              <a:t>Click to edit Master text styles</a:t>
            </a:r>
          </a:p>
        </p:txBody>
      </p:sp>
      <p:sp>
        <p:nvSpPr>
          <p:cNvPr id="9" name="Date Placeholder 8"/>
          <p:cNvSpPr>
            <a:spLocks noGrp="1"/>
          </p:cNvSpPr>
          <p:nvPr>
            <p:ph type="dt" sz="half" idx="15"/>
          </p:nvPr>
        </p:nvSpPr>
        <p:spPr/>
        <p:txBody>
          <a:bodyPr/>
          <a:lstStyle/>
          <a:p>
            <a:fld id="{8F176C45-1832-4C49-BAA1-9A2040A7DAB4}" type="datetimeFigureOut">
              <a:rPr lang="en-US" smtClean="0"/>
              <a:t>4/9/2016</a:t>
            </a:fld>
            <a:endParaRPr lang="en-US"/>
          </a:p>
        </p:txBody>
      </p:sp>
      <p:sp>
        <p:nvSpPr>
          <p:cNvPr id="12" name="Footer Placeholder 11"/>
          <p:cNvSpPr>
            <a:spLocks noGrp="1"/>
          </p:cNvSpPr>
          <p:nvPr>
            <p:ph type="ftr" sz="quarter" idx="16"/>
          </p:nvPr>
        </p:nvSpPr>
        <p:spPr/>
        <p:txBody>
          <a:bodyPr/>
          <a:lstStyle/>
          <a:p>
            <a:endParaRPr lang="en-US"/>
          </a:p>
        </p:txBody>
      </p:sp>
      <p:sp>
        <p:nvSpPr>
          <p:cNvPr id="13" name="Slide Number Placeholder 12"/>
          <p:cNvSpPr>
            <a:spLocks noGrp="1"/>
          </p:cNvSpPr>
          <p:nvPr>
            <p:ph type="sldNum" sz="quarter" idx="17"/>
          </p:nvPr>
        </p:nvSpPr>
        <p:spPr/>
        <p:txBody>
          <a:bodyPr/>
          <a:lstStyle/>
          <a:p>
            <a:fld id="{A70B779D-B174-4644-A851-EBC12275EB01}" type="slidenum">
              <a:rPr lang="en-US" smtClean="0"/>
              <a:t>‹#›</a:t>
            </a:fld>
            <a:endParaRPr lang="en-US"/>
          </a:p>
        </p:txBody>
      </p:sp>
    </p:spTree>
    <p:extLst>
      <p:ext uri="{BB962C8B-B14F-4D97-AF65-F5344CB8AC3E}">
        <p14:creationId xmlns:p14="http://schemas.microsoft.com/office/powerpoint/2010/main" val="17939975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preserve="1">
  <p:cSld name="Title Slide">
    <p:bg>
      <p:bgPr>
        <a:solidFill>
          <a:schemeClr val="bg1"/>
        </a:solidFill>
        <a:effectLst/>
      </p:bgPr>
    </p:bg>
    <p:spTree>
      <p:nvGrpSpPr>
        <p:cNvPr id="1" name=""/>
        <p:cNvGrpSpPr/>
        <p:nvPr/>
      </p:nvGrpSpPr>
      <p:grpSpPr>
        <a:xfrm>
          <a:off x="0" y="0"/>
          <a:ext cx="0" cy="0"/>
          <a:chOff x="0" y="0"/>
          <a:chExt cx="0" cy="0"/>
        </a:xfrm>
      </p:grpSpPr>
      <p:grpSp>
        <p:nvGrpSpPr>
          <p:cNvPr id="10" name="Group 9"/>
          <p:cNvGrpSpPr/>
          <p:nvPr/>
        </p:nvGrpSpPr>
        <p:grpSpPr>
          <a:xfrm>
            <a:off x="606425" y="456998"/>
            <a:ext cx="4036201" cy="1219403"/>
            <a:chOff x="3578225" y="1146175"/>
            <a:chExt cx="5038725" cy="2111375"/>
          </a:xfrm>
        </p:grpSpPr>
        <p:sp>
          <p:nvSpPr>
            <p:cNvPr id="11" name="Freeform 5"/>
            <p:cNvSpPr>
              <a:spLocks noEditPoints="1"/>
            </p:cNvSpPr>
            <p:nvPr/>
          </p:nvSpPr>
          <p:spPr bwMode="auto">
            <a:xfrm>
              <a:off x="3578225" y="1146175"/>
              <a:ext cx="1725613" cy="498475"/>
            </a:xfrm>
            <a:custGeom>
              <a:avLst/>
              <a:gdLst>
                <a:gd name="T0" fmla="*/ 0 w 1087"/>
                <a:gd name="T1" fmla="*/ 0 h 314"/>
                <a:gd name="T2" fmla="*/ 0 w 1087"/>
                <a:gd name="T3" fmla="*/ 314 h 314"/>
                <a:gd name="T4" fmla="*/ 0 w 1087"/>
                <a:gd name="T5" fmla="*/ 314 h 314"/>
                <a:gd name="T6" fmla="*/ 1087 w 1087"/>
                <a:gd name="T7" fmla="*/ 314 h 314"/>
                <a:gd name="T8" fmla="*/ 1087 w 1087"/>
                <a:gd name="T9" fmla="*/ 0 h 314"/>
                <a:gd name="T10" fmla="*/ 0 w 1087"/>
                <a:gd name="T11" fmla="*/ 0 h 314"/>
                <a:gd name="T12" fmla="*/ 1018 w 1087"/>
                <a:gd name="T13" fmla="*/ 245 h 314"/>
                <a:gd name="T14" fmla="*/ 69 w 1087"/>
                <a:gd name="T15" fmla="*/ 245 h 314"/>
                <a:gd name="T16" fmla="*/ 69 w 1087"/>
                <a:gd name="T17" fmla="*/ 69 h 314"/>
                <a:gd name="T18" fmla="*/ 1018 w 1087"/>
                <a:gd name="T19" fmla="*/ 69 h 314"/>
                <a:gd name="T20" fmla="*/ 1018 w 1087"/>
                <a:gd name="T21" fmla="*/ 245 h 314"/>
                <a:gd name="T22" fmla="*/ 1018 w 1087"/>
                <a:gd name="T23" fmla="*/ 245 h 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87" h="314">
                  <a:moveTo>
                    <a:pt x="0" y="0"/>
                  </a:moveTo>
                  <a:lnTo>
                    <a:pt x="0" y="314"/>
                  </a:lnTo>
                  <a:lnTo>
                    <a:pt x="0" y="314"/>
                  </a:lnTo>
                  <a:lnTo>
                    <a:pt x="1087" y="314"/>
                  </a:lnTo>
                  <a:lnTo>
                    <a:pt x="1087" y="0"/>
                  </a:lnTo>
                  <a:lnTo>
                    <a:pt x="0" y="0"/>
                  </a:lnTo>
                  <a:close/>
                  <a:moveTo>
                    <a:pt x="1018" y="245"/>
                  </a:moveTo>
                  <a:lnTo>
                    <a:pt x="69" y="245"/>
                  </a:lnTo>
                  <a:lnTo>
                    <a:pt x="69" y="69"/>
                  </a:lnTo>
                  <a:lnTo>
                    <a:pt x="1018" y="69"/>
                  </a:lnTo>
                  <a:lnTo>
                    <a:pt x="1018" y="245"/>
                  </a:lnTo>
                  <a:lnTo>
                    <a:pt x="1018" y="245"/>
                  </a:lnTo>
                  <a:close/>
                </a:path>
              </a:pathLst>
            </a:custGeom>
            <a:solidFill>
              <a:srgbClr val="00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800"/>
            </a:p>
          </p:txBody>
        </p:sp>
        <p:sp>
          <p:nvSpPr>
            <p:cNvPr id="12" name="Freeform 6"/>
            <p:cNvSpPr>
              <a:spLocks noEditPoints="1"/>
            </p:cNvSpPr>
            <p:nvPr/>
          </p:nvSpPr>
          <p:spPr bwMode="auto">
            <a:xfrm>
              <a:off x="3578225" y="1968500"/>
              <a:ext cx="5038725" cy="1289050"/>
            </a:xfrm>
            <a:custGeom>
              <a:avLst/>
              <a:gdLst>
                <a:gd name="T0" fmla="*/ 80 w 1341"/>
                <a:gd name="T1" fmla="*/ 52 h 342"/>
                <a:gd name="T2" fmla="*/ 29 w 1341"/>
                <a:gd name="T3" fmla="*/ 77 h 342"/>
                <a:gd name="T4" fmla="*/ 212 w 1341"/>
                <a:gd name="T5" fmla="*/ 93 h 342"/>
                <a:gd name="T6" fmla="*/ 174 w 1341"/>
                <a:gd name="T7" fmla="*/ 134 h 342"/>
                <a:gd name="T8" fmla="*/ 272 w 1341"/>
                <a:gd name="T9" fmla="*/ 132 h 342"/>
                <a:gd name="T10" fmla="*/ 276 w 1341"/>
                <a:gd name="T11" fmla="*/ 38 h 342"/>
                <a:gd name="T12" fmla="*/ 327 w 1341"/>
                <a:gd name="T13" fmla="*/ 132 h 342"/>
                <a:gd name="T14" fmla="*/ 398 w 1341"/>
                <a:gd name="T15" fmla="*/ 0 h 342"/>
                <a:gd name="T16" fmla="*/ 402 w 1341"/>
                <a:gd name="T17" fmla="*/ 134 h 342"/>
                <a:gd name="T18" fmla="*/ 448 w 1341"/>
                <a:gd name="T19" fmla="*/ 93 h 342"/>
                <a:gd name="T20" fmla="*/ 448 w 1341"/>
                <a:gd name="T21" fmla="*/ 74 h 342"/>
                <a:gd name="T22" fmla="*/ 642 w 1341"/>
                <a:gd name="T23" fmla="*/ 60 h 342"/>
                <a:gd name="T24" fmla="*/ 642 w 1341"/>
                <a:gd name="T25" fmla="*/ 131 h 342"/>
                <a:gd name="T26" fmla="*/ 570 w 1341"/>
                <a:gd name="T27" fmla="*/ 111 h 342"/>
                <a:gd name="T28" fmla="*/ 530 w 1341"/>
                <a:gd name="T29" fmla="*/ 60 h 342"/>
                <a:gd name="T30" fmla="*/ 558 w 1341"/>
                <a:gd name="T31" fmla="*/ 38 h 342"/>
                <a:gd name="T32" fmla="*/ 738 w 1341"/>
                <a:gd name="T33" fmla="*/ 89 h 342"/>
                <a:gd name="T34" fmla="*/ 787 w 1341"/>
                <a:gd name="T35" fmla="*/ 45 h 342"/>
                <a:gd name="T36" fmla="*/ 736 w 1341"/>
                <a:gd name="T37" fmla="*/ 65 h 342"/>
                <a:gd name="T38" fmla="*/ 848 w 1341"/>
                <a:gd name="T39" fmla="*/ 73 h 342"/>
                <a:gd name="T40" fmla="*/ 876 w 1341"/>
                <a:gd name="T41" fmla="*/ 73 h 342"/>
                <a:gd name="T42" fmla="*/ 833 w 1341"/>
                <a:gd name="T43" fmla="*/ 91 h 342"/>
                <a:gd name="T44" fmla="*/ 965 w 1341"/>
                <a:gd name="T45" fmla="*/ 43 h 342"/>
                <a:gd name="T46" fmla="*/ 964 w 1341"/>
                <a:gd name="T47" fmla="*/ 103 h 342"/>
                <a:gd name="T48" fmla="*/ 1010 w 1341"/>
                <a:gd name="T49" fmla="*/ 132 h 342"/>
                <a:gd name="T50" fmla="*/ 1070 w 1341"/>
                <a:gd name="T51" fmla="*/ 38 h 342"/>
                <a:gd name="T52" fmla="*/ 1010 w 1341"/>
                <a:gd name="T53" fmla="*/ 89 h 342"/>
                <a:gd name="T54" fmla="*/ 1133 w 1341"/>
                <a:gd name="T55" fmla="*/ 73 h 342"/>
                <a:gd name="T56" fmla="*/ 1160 w 1341"/>
                <a:gd name="T57" fmla="*/ 73 h 342"/>
                <a:gd name="T58" fmla="*/ 1117 w 1341"/>
                <a:gd name="T59" fmla="*/ 91 h 342"/>
                <a:gd name="T60" fmla="*/ 1239 w 1341"/>
                <a:gd name="T61" fmla="*/ 39 h 342"/>
                <a:gd name="T62" fmla="*/ 1180 w 1341"/>
                <a:gd name="T63" fmla="*/ 132 h 342"/>
                <a:gd name="T64" fmla="*/ 1246 w 1341"/>
                <a:gd name="T65" fmla="*/ 85 h 342"/>
                <a:gd name="T66" fmla="*/ 1314 w 1341"/>
                <a:gd name="T67" fmla="*/ 132 h 342"/>
                <a:gd name="T68" fmla="*/ 1295 w 1341"/>
                <a:gd name="T69" fmla="*/ 110 h 342"/>
                <a:gd name="T70" fmla="*/ 18 w 1341"/>
                <a:gd name="T71" fmla="*/ 231 h 342"/>
                <a:gd name="T72" fmla="*/ 81 w 1341"/>
                <a:gd name="T73" fmla="*/ 307 h 342"/>
                <a:gd name="T74" fmla="*/ 164 w 1341"/>
                <a:gd name="T75" fmla="*/ 307 h 342"/>
                <a:gd name="T76" fmla="*/ 103 w 1341"/>
                <a:gd name="T77" fmla="*/ 214 h 342"/>
                <a:gd name="T78" fmla="*/ 252 w 1341"/>
                <a:gd name="T79" fmla="*/ 229 h 342"/>
                <a:gd name="T80" fmla="*/ 252 w 1341"/>
                <a:gd name="T81" fmla="*/ 307 h 342"/>
                <a:gd name="T82" fmla="*/ 211 w 1341"/>
                <a:gd name="T83" fmla="*/ 214 h 342"/>
                <a:gd name="T84" fmla="*/ 305 w 1341"/>
                <a:gd name="T85" fmla="*/ 212 h 342"/>
                <a:gd name="T86" fmla="*/ 338 w 1341"/>
                <a:gd name="T87" fmla="*/ 285 h 342"/>
                <a:gd name="T88" fmla="*/ 281 w 1341"/>
                <a:gd name="T89" fmla="*/ 251 h 342"/>
                <a:gd name="T90" fmla="*/ 403 w 1341"/>
                <a:gd name="T91" fmla="*/ 229 h 342"/>
                <a:gd name="T92" fmla="*/ 382 w 1341"/>
                <a:gd name="T93" fmla="*/ 228 h 342"/>
                <a:gd name="T94" fmla="*/ 430 w 1341"/>
                <a:gd name="T95" fmla="*/ 342 h 342"/>
                <a:gd name="T96" fmla="*/ 498 w 1341"/>
                <a:gd name="T97" fmla="*/ 260 h 342"/>
                <a:gd name="T98" fmla="*/ 577 w 1341"/>
                <a:gd name="T99" fmla="*/ 212 h 342"/>
                <a:gd name="T100" fmla="*/ 554 w 1341"/>
                <a:gd name="T101" fmla="*/ 307 h 342"/>
                <a:gd name="T102" fmla="*/ 623 w 1341"/>
                <a:gd name="T103" fmla="*/ 187 h 342"/>
                <a:gd name="T104" fmla="*/ 621 w 1341"/>
                <a:gd name="T105" fmla="*/ 307 h 342"/>
                <a:gd name="T106" fmla="*/ 644 w 1341"/>
                <a:gd name="T107" fmla="*/ 300 h 342"/>
                <a:gd name="T108" fmla="*/ 644 w 1341"/>
                <a:gd name="T109" fmla="*/ 240 h 342"/>
                <a:gd name="T110" fmla="*/ 661 w 1341"/>
                <a:gd name="T111" fmla="*/ 238 h 342"/>
                <a:gd name="T112" fmla="*/ 807 w 1341"/>
                <a:gd name="T113" fmla="*/ 266 h 342"/>
                <a:gd name="T114" fmla="*/ 772 w 1341"/>
                <a:gd name="T115" fmla="*/ 309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341" h="342">
                  <a:moveTo>
                    <a:pt x="29" y="132"/>
                  </a:moveTo>
                  <a:cubicBezTo>
                    <a:pt x="0" y="132"/>
                    <a:pt x="0" y="132"/>
                    <a:pt x="0" y="132"/>
                  </a:cubicBezTo>
                  <a:cubicBezTo>
                    <a:pt x="0" y="0"/>
                    <a:pt x="0" y="0"/>
                    <a:pt x="0" y="0"/>
                  </a:cubicBezTo>
                  <a:cubicBezTo>
                    <a:pt x="29" y="0"/>
                    <a:pt x="29" y="0"/>
                    <a:pt x="29" y="0"/>
                  </a:cubicBezTo>
                  <a:cubicBezTo>
                    <a:pt x="29" y="52"/>
                    <a:pt x="29" y="52"/>
                    <a:pt x="29" y="52"/>
                  </a:cubicBezTo>
                  <a:cubicBezTo>
                    <a:pt x="80" y="52"/>
                    <a:pt x="80" y="52"/>
                    <a:pt x="80" y="52"/>
                  </a:cubicBezTo>
                  <a:cubicBezTo>
                    <a:pt x="80" y="0"/>
                    <a:pt x="80" y="0"/>
                    <a:pt x="80" y="0"/>
                  </a:cubicBezTo>
                  <a:cubicBezTo>
                    <a:pt x="109" y="0"/>
                    <a:pt x="109" y="0"/>
                    <a:pt x="109" y="0"/>
                  </a:cubicBezTo>
                  <a:cubicBezTo>
                    <a:pt x="109" y="132"/>
                    <a:pt x="109" y="132"/>
                    <a:pt x="109" y="132"/>
                  </a:cubicBezTo>
                  <a:cubicBezTo>
                    <a:pt x="80" y="132"/>
                    <a:pt x="80" y="132"/>
                    <a:pt x="80" y="132"/>
                  </a:cubicBezTo>
                  <a:cubicBezTo>
                    <a:pt x="80" y="77"/>
                    <a:pt x="80" y="77"/>
                    <a:pt x="80" y="77"/>
                  </a:cubicBezTo>
                  <a:cubicBezTo>
                    <a:pt x="29" y="77"/>
                    <a:pt x="29" y="77"/>
                    <a:pt x="29" y="77"/>
                  </a:cubicBezTo>
                  <a:lnTo>
                    <a:pt x="29" y="132"/>
                  </a:lnTo>
                  <a:close/>
                  <a:moveTo>
                    <a:pt x="174" y="134"/>
                  </a:moveTo>
                  <a:cubicBezTo>
                    <a:pt x="145" y="134"/>
                    <a:pt x="125" y="116"/>
                    <a:pt x="125" y="85"/>
                  </a:cubicBezTo>
                  <a:cubicBezTo>
                    <a:pt x="125" y="56"/>
                    <a:pt x="144" y="36"/>
                    <a:pt x="170" y="36"/>
                  </a:cubicBezTo>
                  <a:cubicBezTo>
                    <a:pt x="198" y="36"/>
                    <a:pt x="212" y="55"/>
                    <a:pt x="212" y="83"/>
                  </a:cubicBezTo>
                  <a:cubicBezTo>
                    <a:pt x="212" y="93"/>
                    <a:pt x="212" y="93"/>
                    <a:pt x="212" y="93"/>
                  </a:cubicBezTo>
                  <a:cubicBezTo>
                    <a:pt x="152" y="93"/>
                    <a:pt x="152" y="93"/>
                    <a:pt x="152" y="93"/>
                  </a:cubicBezTo>
                  <a:cubicBezTo>
                    <a:pt x="155" y="108"/>
                    <a:pt x="167" y="112"/>
                    <a:pt x="178" y="112"/>
                  </a:cubicBezTo>
                  <a:cubicBezTo>
                    <a:pt x="188" y="112"/>
                    <a:pt x="195" y="110"/>
                    <a:pt x="204" y="104"/>
                  </a:cubicBezTo>
                  <a:cubicBezTo>
                    <a:pt x="205" y="104"/>
                    <a:pt x="205" y="104"/>
                    <a:pt x="205" y="104"/>
                  </a:cubicBezTo>
                  <a:cubicBezTo>
                    <a:pt x="205" y="126"/>
                    <a:pt x="205" y="126"/>
                    <a:pt x="205" y="126"/>
                  </a:cubicBezTo>
                  <a:cubicBezTo>
                    <a:pt x="198" y="131"/>
                    <a:pt x="187" y="134"/>
                    <a:pt x="174" y="134"/>
                  </a:cubicBezTo>
                  <a:close/>
                  <a:moveTo>
                    <a:pt x="152" y="74"/>
                  </a:moveTo>
                  <a:cubicBezTo>
                    <a:pt x="186" y="74"/>
                    <a:pt x="186" y="74"/>
                    <a:pt x="186" y="74"/>
                  </a:cubicBezTo>
                  <a:cubicBezTo>
                    <a:pt x="186" y="64"/>
                    <a:pt x="182" y="58"/>
                    <a:pt x="170" y="58"/>
                  </a:cubicBezTo>
                  <a:cubicBezTo>
                    <a:pt x="162" y="58"/>
                    <a:pt x="155" y="61"/>
                    <a:pt x="152" y="74"/>
                  </a:cubicBezTo>
                  <a:close/>
                  <a:moveTo>
                    <a:pt x="287" y="77"/>
                  </a:moveTo>
                  <a:cubicBezTo>
                    <a:pt x="272" y="132"/>
                    <a:pt x="272" y="132"/>
                    <a:pt x="272" y="132"/>
                  </a:cubicBezTo>
                  <a:cubicBezTo>
                    <a:pt x="247" y="132"/>
                    <a:pt x="247" y="132"/>
                    <a:pt x="247" y="132"/>
                  </a:cubicBezTo>
                  <a:cubicBezTo>
                    <a:pt x="218" y="39"/>
                    <a:pt x="218" y="39"/>
                    <a:pt x="218" y="39"/>
                  </a:cubicBezTo>
                  <a:cubicBezTo>
                    <a:pt x="218" y="38"/>
                    <a:pt x="218" y="38"/>
                    <a:pt x="218" y="38"/>
                  </a:cubicBezTo>
                  <a:cubicBezTo>
                    <a:pt x="246" y="38"/>
                    <a:pt x="246" y="38"/>
                    <a:pt x="246" y="38"/>
                  </a:cubicBezTo>
                  <a:cubicBezTo>
                    <a:pt x="261" y="93"/>
                    <a:pt x="261" y="93"/>
                    <a:pt x="261" y="93"/>
                  </a:cubicBezTo>
                  <a:cubicBezTo>
                    <a:pt x="276" y="38"/>
                    <a:pt x="276" y="38"/>
                    <a:pt x="276" y="38"/>
                  </a:cubicBezTo>
                  <a:cubicBezTo>
                    <a:pt x="298" y="38"/>
                    <a:pt x="298" y="38"/>
                    <a:pt x="298" y="38"/>
                  </a:cubicBezTo>
                  <a:cubicBezTo>
                    <a:pt x="313" y="93"/>
                    <a:pt x="313" y="93"/>
                    <a:pt x="313" y="93"/>
                  </a:cubicBezTo>
                  <a:cubicBezTo>
                    <a:pt x="329" y="38"/>
                    <a:pt x="329" y="38"/>
                    <a:pt x="329" y="38"/>
                  </a:cubicBezTo>
                  <a:cubicBezTo>
                    <a:pt x="355" y="38"/>
                    <a:pt x="355" y="38"/>
                    <a:pt x="355" y="38"/>
                  </a:cubicBezTo>
                  <a:cubicBezTo>
                    <a:pt x="355" y="39"/>
                    <a:pt x="355" y="39"/>
                    <a:pt x="355" y="39"/>
                  </a:cubicBezTo>
                  <a:cubicBezTo>
                    <a:pt x="327" y="132"/>
                    <a:pt x="327" y="132"/>
                    <a:pt x="327" y="132"/>
                  </a:cubicBezTo>
                  <a:cubicBezTo>
                    <a:pt x="302" y="132"/>
                    <a:pt x="302" y="132"/>
                    <a:pt x="302" y="132"/>
                  </a:cubicBezTo>
                  <a:lnTo>
                    <a:pt x="287" y="77"/>
                  </a:lnTo>
                  <a:close/>
                  <a:moveTo>
                    <a:pt x="402" y="134"/>
                  </a:moveTo>
                  <a:cubicBezTo>
                    <a:pt x="379" y="134"/>
                    <a:pt x="370" y="125"/>
                    <a:pt x="370" y="104"/>
                  </a:cubicBezTo>
                  <a:cubicBezTo>
                    <a:pt x="370" y="0"/>
                    <a:pt x="370" y="0"/>
                    <a:pt x="370" y="0"/>
                  </a:cubicBezTo>
                  <a:cubicBezTo>
                    <a:pt x="398" y="0"/>
                    <a:pt x="398" y="0"/>
                    <a:pt x="398" y="0"/>
                  </a:cubicBezTo>
                  <a:cubicBezTo>
                    <a:pt x="398" y="102"/>
                    <a:pt x="398" y="102"/>
                    <a:pt x="398" y="102"/>
                  </a:cubicBezTo>
                  <a:cubicBezTo>
                    <a:pt x="398" y="108"/>
                    <a:pt x="400" y="111"/>
                    <a:pt x="406" y="111"/>
                  </a:cubicBezTo>
                  <a:cubicBezTo>
                    <a:pt x="408" y="111"/>
                    <a:pt x="410" y="110"/>
                    <a:pt x="412" y="109"/>
                  </a:cubicBezTo>
                  <a:cubicBezTo>
                    <a:pt x="413" y="109"/>
                    <a:pt x="413" y="109"/>
                    <a:pt x="413" y="109"/>
                  </a:cubicBezTo>
                  <a:cubicBezTo>
                    <a:pt x="413" y="132"/>
                    <a:pt x="413" y="132"/>
                    <a:pt x="413" y="132"/>
                  </a:cubicBezTo>
                  <a:cubicBezTo>
                    <a:pt x="410" y="133"/>
                    <a:pt x="406" y="134"/>
                    <a:pt x="402" y="134"/>
                  </a:cubicBezTo>
                  <a:close/>
                  <a:moveTo>
                    <a:pt x="469" y="134"/>
                  </a:moveTo>
                  <a:cubicBezTo>
                    <a:pt x="440" y="134"/>
                    <a:pt x="420" y="116"/>
                    <a:pt x="420" y="85"/>
                  </a:cubicBezTo>
                  <a:cubicBezTo>
                    <a:pt x="420" y="56"/>
                    <a:pt x="440" y="36"/>
                    <a:pt x="465" y="36"/>
                  </a:cubicBezTo>
                  <a:cubicBezTo>
                    <a:pt x="494" y="36"/>
                    <a:pt x="507" y="55"/>
                    <a:pt x="507" y="83"/>
                  </a:cubicBezTo>
                  <a:cubicBezTo>
                    <a:pt x="507" y="93"/>
                    <a:pt x="507" y="93"/>
                    <a:pt x="507" y="93"/>
                  </a:cubicBezTo>
                  <a:cubicBezTo>
                    <a:pt x="448" y="93"/>
                    <a:pt x="448" y="93"/>
                    <a:pt x="448" y="93"/>
                  </a:cubicBezTo>
                  <a:cubicBezTo>
                    <a:pt x="451" y="108"/>
                    <a:pt x="462" y="112"/>
                    <a:pt x="474" y="112"/>
                  </a:cubicBezTo>
                  <a:cubicBezTo>
                    <a:pt x="484" y="112"/>
                    <a:pt x="491" y="110"/>
                    <a:pt x="500" y="104"/>
                  </a:cubicBezTo>
                  <a:cubicBezTo>
                    <a:pt x="501" y="104"/>
                    <a:pt x="501" y="104"/>
                    <a:pt x="501" y="104"/>
                  </a:cubicBezTo>
                  <a:cubicBezTo>
                    <a:pt x="501" y="126"/>
                    <a:pt x="501" y="126"/>
                    <a:pt x="501" y="126"/>
                  </a:cubicBezTo>
                  <a:cubicBezTo>
                    <a:pt x="493" y="131"/>
                    <a:pt x="482" y="134"/>
                    <a:pt x="469" y="134"/>
                  </a:cubicBezTo>
                  <a:close/>
                  <a:moveTo>
                    <a:pt x="448" y="74"/>
                  </a:moveTo>
                  <a:cubicBezTo>
                    <a:pt x="482" y="74"/>
                    <a:pt x="482" y="74"/>
                    <a:pt x="482" y="74"/>
                  </a:cubicBezTo>
                  <a:cubicBezTo>
                    <a:pt x="481" y="64"/>
                    <a:pt x="477" y="58"/>
                    <a:pt x="466" y="58"/>
                  </a:cubicBezTo>
                  <a:cubicBezTo>
                    <a:pt x="457" y="58"/>
                    <a:pt x="450" y="61"/>
                    <a:pt x="448" y="74"/>
                  </a:cubicBezTo>
                  <a:close/>
                  <a:moveTo>
                    <a:pt x="622" y="38"/>
                  </a:moveTo>
                  <a:cubicBezTo>
                    <a:pt x="642" y="38"/>
                    <a:pt x="642" y="38"/>
                    <a:pt x="642" y="38"/>
                  </a:cubicBezTo>
                  <a:cubicBezTo>
                    <a:pt x="642" y="60"/>
                    <a:pt x="642" y="60"/>
                    <a:pt x="642" y="60"/>
                  </a:cubicBezTo>
                  <a:cubicBezTo>
                    <a:pt x="622" y="60"/>
                    <a:pt x="622" y="60"/>
                    <a:pt x="622" y="60"/>
                  </a:cubicBezTo>
                  <a:cubicBezTo>
                    <a:pt x="622" y="99"/>
                    <a:pt x="622" y="99"/>
                    <a:pt x="622" y="99"/>
                  </a:cubicBezTo>
                  <a:cubicBezTo>
                    <a:pt x="622" y="107"/>
                    <a:pt x="625" y="111"/>
                    <a:pt x="633" y="111"/>
                  </a:cubicBezTo>
                  <a:cubicBezTo>
                    <a:pt x="636" y="111"/>
                    <a:pt x="639" y="110"/>
                    <a:pt x="642" y="109"/>
                  </a:cubicBezTo>
                  <a:cubicBezTo>
                    <a:pt x="642" y="109"/>
                    <a:pt x="642" y="109"/>
                    <a:pt x="642" y="109"/>
                  </a:cubicBezTo>
                  <a:cubicBezTo>
                    <a:pt x="642" y="131"/>
                    <a:pt x="642" y="131"/>
                    <a:pt x="642" y="131"/>
                  </a:cubicBezTo>
                  <a:cubicBezTo>
                    <a:pt x="639" y="132"/>
                    <a:pt x="633" y="134"/>
                    <a:pt x="625" y="134"/>
                  </a:cubicBezTo>
                  <a:cubicBezTo>
                    <a:pt x="603" y="134"/>
                    <a:pt x="594" y="124"/>
                    <a:pt x="594" y="100"/>
                  </a:cubicBezTo>
                  <a:cubicBezTo>
                    <a:pt x="594" y="60"/>
                    <a:pt x="594" y="60"/>
                    <a:pt x="594" y="60"/>
                  </a:cubicBezTo>
                  <a:cubicBezTo>
                    <a:pt x="558" y="60"/>
                    <a:pt x="558" y="60"/>
                    <a:pt x="558" y="60"/>
                  </a:cubicBezTo>
                  <a:cubicBezTo>
                    <a:pt x="558" y="99"/>
                    <a:pt x="558" y="99"/>
                    <a:pt x="558" y="99"/>
                  </a:cubicBezTo>
                  <a:cubicBezTo>
                    <a:pt x="558" y="107"/>
                    <a:pt x="561" y="111"/>
                    <a:pt x="570" y="111"/>
                  </a:cubicBezTo>
                  <a:cubicBezTo>
                    <a:pt x="572" y="111"/>
                    <a:pt x="575" y="110"/>
                    <a:pt x="578" y="109"/>
                  </a:cubicBezTo>
                  <a:cubicBezTo>
                    <a:pt x="579" y="109"/>
                    <a:pt x="579" y="109"/>
                    <a:pt x="579" y="109"/>
                  </a:cubicBezTo>
                  <a:cubicBezTo>
                    <a:pt x="579" y="131"/>
                    <a:pt x="579" y="131"/>
                    <a:pt x="579" y="131"/>
                  </a:cubicBezTo>
                  <a:cubicBezTo>
                    <a:pt x="575" y="132"/>
                    <a:pt x="570" y="134"/>
                    <a:pt x="562" y="134"/>
                  </a:cubicBezTo>
                  <a:cubicBezTo>
                    <a:pt x="539" y="134"/>
                    <a:pt x="530" y="124"/>
                    <a:pt x="530" y="100"/>
                  </a:cubicBezTo>
                  <a:cubicBezTo>
                    <a:pt x="530" y="60"/>
                    <a:pt x="530" y="60"/>
                    <a:pt x="530" y="60"/>
                  </a:cubicBezTo>
                  <a:cubicBezTo>
                    <a:pt x="516" y="60"/>
                    <a:pt x="516" y="60"/>
                    <a:pt x="516" y="60"/>
                  </a:cubicBezTo>
                  <a:cubicBezTo>
                    <a:pt x="516" y="38"/>
                    <a:pt x="516" y="38"/>
                    <a:pt x="516" y="38"/>
                  </a:cubicBezTo>
                  <a:cubicBezTo>
                    <a:pt x="530" y="38"/>
                    <a:pt x="530" y="38"/>
                    <a:pt x="530" y="38"/>
                  </a:cubicBezTo>
                  <a:cubicBezTo>
                    <a:pt x="530" y="12"/>
                    <a:pt x="530" y="12"/>
                    <a:pt x="530" y="12"/>
                  </a:cubicBezTo>
                  <a:cubicBezTo>
                    <a:pt x="558" y="12"/>
                    <a:pt x="558" y="12"/>
                    <a:pt x="558" y="12"/>
                  </a:cubicBezTo>
                  <a:cubicBezTo>
                    <a:pt x="558" y="38"/>
                    <a:pt x="558" y="38"/>
                    <a:pt x="558" y="38"/>
                  </a:cubicBezTo>
                  <a:cubicBezTo>
                    <a:pt x="594" y="38"/>
                    <a:pt x="594" y="38"/>
                    <a:pt x="594" y="38"/>
                  </a:cubicBezTo>
                  <a:cubicBezTo>
                    <a:pt x="594" y="12"/>
                    <a:pt x="594" y="12"/>
                    <a:pt x="594" y="12"/>
                  </a:cubicBezTo>
                  <a:cubicBezTo>
                    <a:pt x="622" y="12"/>
                    <a:pt x="622" y="12"/>
                    <a:pt x="622" y="12"/>
                  </a:cubicBezTo>
                  <a:cubicBezTo>
                    <a:pt x="622" y="38"/>
                    <a:pt x="622" y="38"/>
                    <a:pt x="622" y="38"/>
                  </a:cubicBezTo>
                  <a:close/>
                  <a:moveTo>
                    <a:pt x="787" y="45"/>
                  </a:moveTo>
                  <a:cubicBezTo>
                    <a:pt x="787" y="73"/>
                    <a:pt x="768" y="89"/>
                    <a:pt x="738" y="89"/>
                  </a:cubicBezTo>
                  <a:cubicBezTo>
                    <a:pt x="718" y="89"/>
                    <a:pt x="718" y="89"/>
                    <a:pt x="718" y="89"/>
                  </a:cubicBezTo>
                  <a:cubicBezTo>
                    <a:pt x="718" y="132"/>
                    <a:pt x="718" y="132"/>
                    <a:pt x="718" y="132"/>
                  </a:cubicBezTo>
                  <a:cubicBezTo>
                    <a:pt x="689" y="132"/>
                    <a:pt x="689" y="132"/>
                    <a:pt x="689" y="132"/>
                  </a:cubicBezTo>
                  <a:cubicBezTo>
                    <a:pt x="689" y="0"/>
                    <a:pt x="689" y="0"/>
                    <a:pt x="689" y="0"/>
                  </a:cubicBezTo>
                  <a:cubicBezTo>
                    <a:pt x="738" y="0"/>
                    <a:pt x="738" y="0"/>
                    <a:pt x="738" y="0"/>
                  </a:cubicBezTo>
                  <a:cubicBezTo>
                    <a:pt x="768" y="0"/>
                    <a:pt x="787" y="16"/>
                    <a:pt x="787" y="45"/>
                  </a:cubicBezTo>
                  <a:close/>
                  <a:moveTo>
                    <a:pt x="736" y="65"/>
                  </a:moveTo>
                  <a:cubicBezTo>
                    <a:pt x="751" y="65"/>
                    <a:pt x="758" y="57"/>
                    <a:pt x="758" y="45"/>
                  </a:cubicBezTo>
                  <a:cubicBezTo>
                    <a:pt x="758" y="33"/>
                    <a:pt x="751" y="24"/>
                    <a:pt x="736" y="24"/>
                  </a:cubicBezTo>
                  <a:cubicBezTo>
                    <a:pt x="718" y="24"/>
                    <a:pt x="718" y="24"/>
                    <a:pt x="718" y="24"/>
                  </a:cubicBezTo>
                  <a:cubicBezTo>
                    <a:pt x="718" y="65"/>
                    <a:pt x="718" y="65"/>
                    <a:pt x="718" y="65"/>
                  </a:cubicBezTo>
                  <a:lnTo>
                    <a:pt x="736" y="65"/>
                  </a:lnTo>
                  <a:close/>
                  <a:moveTo>
                    <a:pt x="849" y="123"/>
                  </a:moveTo>
                  <a:cubicBezTo>
                    <a:pt x="843" y="130"/>
                    <a:pt x="834" y="134"/>
                    <a:pt x="824" y="134"/>
                  </a:cubicBezTo>
                  <a:cubicBezTo>
                    <a:pt x="806" y="134"/>
                    <a:pt x="791" y="122"/>
                    <a:pt x="791" y="103"/>
                  </a:cubicBezTo>
                  <a:cubicBezTo>
                    <a:pt x="791" y="84"/>
                    <a:pt x="806" y="72"/>
                    <a:pt x="827" y="72"/>
                  </a:cubicBezTo>
                  <a:cubicBezTo>
                    <a:pt x="834" y="72"/>
                    <a:pt x="841" y="73"/>
                    <a:pt x="848" y="75"/>
                  </a:cubicBezTo>
                  <a:cubicBezTo>
                    <a:pt x="848" y="73"/>
                    <a:pt x="848" y="73"/>
                    <a:pt x="848" y="73"/>
                  </a:cubicBezTo>
                  <a:cubicBezTo>
                    <a:pt x="848" y="63"/>
                    <a:pt x="842" y="59"/>
                    <a:pt x="827" y="59"/>
                  </a:cubicBezTo>
                  <a:cubicBezTo>
                    <a:pt x="818" y="59"/>
                    <a:pt x="809" y="62"/>
                    <a:pt x="801" y="66"/>
                  </a:cubicBezTo>
                  <a:cubicBezTo>
                    <a:pt x="800" y="66"/>
                    <a:pt x="800" y="66"/>
                    <a:pt x="800" y="66"/>
                  </a:cubicBezTo>
                  <a:cubicBezTo>
                    <a:pt x="800" y="44"/>
                    <a:pt x="800" y="44"/>
                    <a:pt x="800" y="44"/>
                  </a:cubicBezTo>
                  <a:cubicBezTo>
                    <a:pt x="807" y="40"/>
                    <a:pt x="820" y="36"/>
                    <a:pt x="832" y="36"/>
                  </a:cubicBezTo>
                  <a:cubicBezTo>
                    <a:pt x="860" y="36"/>
                    <a:pt x="876" y="49"/>
                    <a:pt x="876" y="73"/>
                  </a:cubicBezTo>
                  <a:cubicBezTo>
                    <a:pt x="876" y="132"/>
                    <a:pt x="876" y="132"/>
                    <a:pt x="876" y="132"/>
                  </a:cubicBezTo>
                  <a:cubicBezTo>
                    <a:pt x="849" y="132"/>
                    <a:pt x="849" y="132"/>
                    <a:pt x="849" y="132"/>
                  </a:cubicBezTo>
                  <a:cubicBezTo>
                    <a:pt x="849" y="123"/>
                    <a:pt x="849" y="123"/>
                    <a:pt x="849" y="123"/>
                  </a:cubicBezTo>
                  <a:close/>
                  <a:moveTo>
                    <a:pt x="848" y="102"/>
                  </a:moveTo>
                  <a:cubicBezTo>
                    <a:pt x="848" y="94"/>
                    <a:pt x="848" y="94"/>
                    <a:pt x="848" y="94"/>
                  </a:cubicBezTo>
                  <a:cubicBezTo>
                    <a:pt x="844" y="92"/>
                    <a:pt x="838" y="91"/>
                    <a:pt x="833" y="91"/>
                  </a:cubicBezTo>
                  <a:cubicBezTo>
                    <a:pt x="823" y="91"/>
                    <a:pt x="818" y="95"/>
                    <a:pt x="818" y="102"/>
                  </a:cubicBezTo>
                  <a:cubicBezTo>
                    <a:pt x="818" y="110"/>
                    <a:pt x="823" y="113"/>
                    <a:pt x="832" y="113"/>
                  </a:cubicBezTo>
                  <a:cubicBezTo>
                    <a:pt x="839" y="113"/>
                    <a:pt x="845" y="109"/>
                    <a:pt x="848" y="102"/>
                  </a:cubicBezTo>
                  <a:close/>
                  <a:moveTo>
                    <a:pt x="890" y="85"/>
                  </a:moveTo>
                  <a:cubicBezTo>
                    <a:pt x="890" y="55"/>
                    <a:pt x="911" y="36"/>
                    <a:pt x="939" y="36"/>
                  </a:cubicBezTo>
                  <a:cubicBezTo>
                    <a:pt x="949" y="36"/>
                    <a:pt x="958" y="38"/>
                    <a:pt x="965" y="43"/>
                  </a:cubicBezTo>
                  <a:cubicBezTo>
                    <a:pt x="965" y="67"/>
                    <a:pt x="965" y="67"/>
                    <a:pt x="965" y="67"/>
                  </a:cubicBezTo>
                  <a:cubicBezTo>
                    <a:pt x="964" y="67"/>
                    <a:pt x="964" y="67"/>
                    <a:pt x="964" y="67"/>
                  </a:cubicBezTo>
                  <a:cubicBezTo>
                    <a:pt x="958" y="62"/>
                    <a:pt x="951" y="60"/>
                    <a:pt x="943" y="60"/>
                  </a:cubicBezTo>
                  <a:cubicBezTo>
                    <a:pt x="929" y="60"/>
                    <a:pt x="918" y="69"/>
                    <a:pt x="918" y="85"/>
                  </a:cubicBezTo>
                  <a:cubicBezTo>
                    <a:pt x="918" y="101"/>
                    <a:pt x="929" y="110"/>
                    <a:pt x="943" y="110"/>
                  </a:cubicBezTo>
                  <a:cubicBezTo>
                    <a:pt x="951" y="110"/>
                    <a:pt x="958" y="108"/>
                    <a:pt x="964" y="103"/>
                  </a:cubicBezTo>
                  <a:cubicBezTo>
                    <a:pt x="965" y="103"/>
                    <a:pt x="965" y="103"/>
                    <a:pt x="965" y="103"/>
                  </a:cubicBezTo>
                  <a:cubicBezTo>
                    <a:pt x="965" y="127"/>
                    <a:pt x="965" y="127"/>
                    <a:pt x="965" y="127"/>
                  </a:cubicBezTo>
                  <a:cubicBezTo>
                    <a:pt x="958" y="132"/>
                    <a:pt x="949" y="134"/>
                    <a:pt x="939" y="134"/>
                  </a:cubicBezTo>
                  <a:cubicBezTo>
                    <a:pt x="911" y="134"/>
                    <a:pt x="890" y="115"/>
                    <a:pt x="890" y="85"/>
                  </a:cubicBezTo>
                  <a:close/>
                  <a:moveTo>
                    <a:pt x="1010" y="89"/>
                  </a:moveTo>
                  <a:cubicBezTo>
                    <a:pt x="1010" y="132"/>
                    <a:pt x="1010" y="132"/>
                    <a:pt x="1010" y="132"/>
                  </a:cubicBezTo>
                  <a:cubicBezTo>
                    <a:pt x="983" y="132"/>
                    <a:pt x="983" y="132"/>
                    <a:pt x="983" y="132"/>
                  </a:cubicBezTo>
                  <a:cubicBezTo>
                    <a:pt x="983" y="0"/>
                    <a:pt x="983" y="0"/>
                    <a:pt x="983" y="0"/>
                  </a:cubicBezTo>
                  <a:cubicBezTo>
                    <a:pt x="1010" y="0"/>
                    <a:pt x="1010" y="0"/>
                    <a:pt x="1010" y="0"/>
                  </a:cubicBezTo>
                  <a:cubicBezTo>
                    <a:pt x="1010" y="75"/>
                    <a:pt x="1010" y="75"/>
                    <a:pt x="1010" y="75"/>
                  </a:cubicBezTo>
                  <a:cubicBezTo>
                    <a:pt x="1039" y="38"/>
                    <a:pt x="1039" y="38"/>
                    <a:pt x="1039" y="38"/>
                  </a:cubicBezTo>
                  <a:cubicBezTo>
                    <a:pt x="1070" y="38"/>
                    <a:pt x="1070" y="38"/>
                    <a:pt x="1070" y="38"/>
                  </a:cubicBezTo>
                  <a:cubicBezTo>
                    <a:pt x="1070" y="39"/>
                    <a:pt x="1070" y="39"/>
                    <a:pt x="1070" y="39"/>
                  </a:cubicBezTo>
                  <a:cubicBezTo>
                    <a:pt x="1036" y="82"/>
                    <a:pt x="1036" y="82"/>
                    <a:pt x="1036" y="82"/>
                  </a:cubicBezTo>
                  <a:cubicBezTo>
                    <a:pt x="1070" y="131"/>
                    <a:pt x="1070" y="131"/>
                    <a:pt x="1070" y="131"/>
                  </a:cubicBezTo>
                  <a:cubicBezTo>
                    <a:pt x="1070" y="132"/>
                    <a:pt x="1070" y="132"/>
                    <a:pt x="1070" y="132"/>
                  </a:cubicBezTo>
                  <a:cubicBezTo>
                    <a:pt x="1038" y="132"/>
                    <a:pt x="1038" y="132"/>
                    <a:pt x="1038" y="132"/>
                  </a:cubicBezTo>
                  <a:lnTo>
                    <a:pt x="1010" y="89"/>
                  </a:lnTo>
                  <a:close/>
                  <a:moveTo>
                    <a:pt x="1133" y="123"/>
                  </a:moveTo>
                  <a:cubicBezTo>
                    <a:pt x="1127" y="130"/>
                    <a:pt x="1118" y="134"/>
                    <a:pt x="1108" y="134"/>
                  </a:cubicBezTo>
                  <a:cubicBezTo>
                    <a:pt x="1090" y="134"/>
                    <a:pt x="1075" y="122"/>
                    <a:pt x="1075" y="103"/>
                  </a:cubicBezTo>
                  <a:cubicBezTo>
                    <a:pt x="1075" y="84"/>
                    <a:pt x="1090" y="72"/>
                    <a:pt x="1112" y="72"/>
                  </a:cubicBezTo>
                  <a:cubicBezTo>
                    <a:pt x="1118" y="72"/>
                    <a:pt x="1125" y="73"/>
                    <a:pt x="1133" y="75"/>
                  </a:cubicBezTo>
                  <a:cubicBezTo>
                    <a:pt x="1133" y="73"/>
                    <a:pt x="1133" y="73"/>
                    <a:pt x="1133" y="73"/>
                  </a:cubicBezTo>
                  <a:cubicBezTo>
                    <a:pt x="1133" y="63"/>
                    <a:pt x="1127" y="59"/>
                    <a:pt x="1112" y="59"/>
                  </a:cubicBezTo>
                  <a:cubicBezTo>
                    <a:pt x="1102" y="59"/>
                    <a:pt x="1093" y="62"/>
                    <a:pt x="1086" y="66"/>
                  </a:cubicBezTo>
                  <a:cubicBezTo>
                    <a:pt x="1084" y="66"/>
                    <a:pt x="1084" y="66"/>
                    <a:pt x="1084" y="66"/>
                  </a:cubicBezTo>
                  <a:cubicBezTo>
                    <a:pt x="1084" y="44"/>
                    <a:pt x="1084" y="44"/>
                    <a:pt x="1084" y="44"/>
                  </a:cubicBezTo>
                  <a:cubicBezTo>
                    <a:pt x="1092" y="40"/>
                    <a:pt x="1104" y="36"/>
                    <a:pt x="1117" y="36"/>
                  </a:cubicBezTo>
                  <a:cubicBezTo>
                    <a:pt x="1145" y="36"/>
                    <a:pt x="1160" y="49"/>
                    <a:pt x="1160" y="73"/>
                  </a:cubicBezTo>
                  <a:cubicBezTo>
                    <a:pt x="1160" y="132"/>
                    <a:pt x="1160" y="132"/>
                    <a:pt x="1160" y="132"/>
                  </a:cubicBezTo>
                  <a:cubicBezTo>
                    <a:pt x="1133" y="132"/>
                    <a:pt x="1133" y="132"/>
                    <a:pt x="1133" y="132"/>
                  </a:cubicBezTo>
                  <a:cubicBezTo>
                    <a:pt x="1133" y="123"/>
                    <a:pt x="1133" y="123"/>
                    <a:pt x="1133" y="123"/>
                  </a:cubicBezTo>
                  <a:close/>
                  <a:moveTo>
                    <a:pt x="1133" y="102"/>
                  </a:moveTo>
                  <a:cubicBezTo>
                    <a:pt x="1133" y="94"/>
                    <a:pt x="1133" y="94"/>
                    <a:pt x="1133" y="94"/>
                  </a:cubicBezTo>
                  <a:cubicBezTo>
                    <a:pt x="1128" y="92"/>
                    <a:pt x="1123" y="91"/>
                    <a:pt x="1117" y="91"/>
                  </a:cubicBezTo>
                  <a:cubicBezTo>
                    <a:pt x="1108" y="91"/>
                    <a:pt x="1103" y="95"/>
                    <a:pt x="1103" y="102"/>
                  </a:cubicBezTo>
                  <a:cubicBezTo>
                    <a:pt x="1103" y="110"/>
                    <a:pt x="1108" y="113"/>
                    <a:pt x="1116" y="113"/>
                  </a:cubicBezTo>
                  <a:cubicBezTo>
                    <a:pt x="1124" y="113"/>
                    <a:pt x="1130" y="109"/>
                    <a:pt x="1133" y="102"/>
                  </a:cubicBezTo>
                  <a:close/>
                  <a:moveTo>
                    <a:pt x="1207" y="53"/>
                  </a:moveTo>
                  <a:cubicBezTo>
                    <a:pt x="1212" y="43"/>
                    <a:pt x="1220" y="37"/>
                    <a:pt x="1230" y="37"/>
                  </a:cubicBezTo>
                  <a:cubicBezTo>
                    <a:pt x="1234" y="37"/>
                    <a:pt x="1238" y="38"/>
                    <a:pt x="1239" y="39"/>
                  </a:cubicBezTo>
                  <a:cubicBezTo>
                    <a:pt x="1239" y="65"/>
                    <a:pt x="1239" y="65"/>
                    <a:pt x="1239" y="65"/>
                  </a:cubicBezTo>
                  <a:cubicBezTo>
                    <a:pt x="1238" y="65"/>
                    <a:pt x="1238" y="65"/>
                    <a:pt x="1238" y="65"/>
                  </a:cubicBezTo>
                  <a:cubicBezTo>
                    <a:pt x="1235" y="64"/>
                    <a:pt x="1231" y="63"/>
                    <a:pt x="1226" y="63"/>
                  </a:cubicBezTo>
                  <a:cubicBezTo>
                    <a:pt x="1217" y="63"/>
                    <a:pt x="1210" y="68"/>
                    <a:pt x="1208" y="78"/>
                  </a:cubicBezTo>
                  <a:cubicBezTo>
                    <a:pt x="1208" y="132"/>
                    <a:pt x="1208" y="132"/>
                    <a:pt x="1208" y="132"/>
                  </a:cubicBezTo>
                  <a:cubicBezTo>
                    <a:pt x="1180" y="132"/>
                    <a:pt x="1180" y="132"/>
                    <a:pt x="1180" y="132"/>
                  </a:cubicBezTo>
                  <a:cubicBezTo>
                    <a:pt x="1180" y="38"/>
                    <a:pt x="1180" y="38"/>
                    <a:pt x="1180" y="38"/>
                  </a:cubicBezTo>
                  <a:cubicBezTo>
                    <a:pt x="1207" y="38"/>
                    <a:pt x="1207" y="38"/>
                    <a:pt x="1207" y="38"/>
                  </a:cubicBezTo>
                  <a:cubicBezTo>
                    <a:pt x="1207" y="53"/>
                    <a:pt x="1207" y="53"/>
                    <a:pt x="1207" y="53"/>
                  </a:cubicBezTo>
                  <a:close/>
                  <a:moveTo>
                    <a:pt x="1314" y="122"/>
                  </a:moveTo>
                  <a:cubicBezTo>
                    <a:pt x="1308" y="130"/>
                    <a:pt x="1298" y="134"/>
                    <a:pt x="1286" y="134"/>
                  </a:cubicBezTo>
                  <a:cubicBezTo>
                    <a:pt x="1262" y="134"/>
                    <a:pt x="1246" y="112"/>
                    <a:pt x="1246" y="85"/>
                  </a:cubicBezTo>
                  <a:cubicBezTo>
                    <a:pt x="1246" y="58"/>
                    <a:pt x="1262" y="36"/>
                    <a:pt x="1286" y="36"/>
                  </a:cubicBezTo>
                  <a:cubicBezTo>
                    <a:pt x="1298" y="36"/>
                    <a:pt x="1307" y="40"/>
                    <a:pt x="1313" y="47"/>
                  </a:cubicBezTo>
                  <a:cubicBezTo>
                    <a:pt x="1313" y="0"/>
                    <a:pt x="1313" y="0"/>
                    <a:pt x="1313" y="0"/>
                  </a:cubicBezTo>
                  <a:cubicBezTo>
                    <a:pt x="1341" y="0"/>
                    <a:pt x="1341" y="0"/>
                    <a:pt x="1341" y="0"/>
                  </a:cubicBezTo>
                  <a:cubicBezTo>
                    <a:pt x="1341" y="132"/>
                    <a:pt x="1341" y="132"/>
                    <a:pt x="1341" y="132"/>
                  </a:cubicBezTo>
                  <a:cubicBezTo>
                    <a:pt x="1314" y="132"/>
                    <a:pt x="1314" y="132"/>
                    <a:pt x="1314" y="132"/>
                  </a:cubicBezTo>
                  <a:cubicBezTo>
                    <a:pt x="1314" y="122"/>
                    <a:pt x="1314" y="122"/>
                    <a:pt x="1314" y="122"/>
                  </a:cubicBezTo>
                  <a:close/>
                  <a:moveTo>
                    <a:pt x="1313" y="100"/>
                  </a:moveTo>
                  <a:cubicBezTo>
                    <a:pt x="1313" y="70"/>
                    <a:pt x="1313" y="70"/>
                    <a:pt x="1313" y="70"/>
                  </a:cubicBezTo>
                  <a:cubicBezTo>
                    <a:pt x="1308" y="63"/>
                    <a:pt x="1302" y="60"/>
                    <a:pt x="1295" y="60"/>
                  </a:cubicBezTo>
                  <a:cubicBezTo>
                    <a:pt x="1283" y="60"/>
                    <a:pt x="1275" y="69"/>
                    <a:pt x="1275" y="85"/>
                  </a:cubicBezTo>
                  <a:cubicBezTo>
                    <a:pt x="1275" y="101"/>
                    <a:pt x="1283" y="110"/>
                    <a:pt x="1295" y="110"/>
                  </a:cubicBezTo>
                  <a:cubicBezTo>
                    <a:pt x="1302" y="110"/>
                    <a:pt x="1308" y="107"/>
                    <a:pt x="1313" y="100"/>
                  </a:cubicBezTo>
                  <a:close/>
                  <a:moveTo>
                    <a:pt x="0" y="175"/>
                  </a:moveTo>
                  <a:cubicBezTo>
                    <a:pt x="81" y="175"/>
                    <a:pt x="81" y="175"/>
                    <a:pt x="81" y="175"/>
                  </a:cubicBezTo>
                  <a:cubicBezTo>
                    <a:pt x="81" y="191"/>
                    <a:pt x="81" y="191"/>
                    <a:pt x="81" y="191"/>
                  </a:cubicBezTo>
                  <a:cubicBezTo>
                    <a:pt x="18" y="191"/>
                    <a:pt x="18" y="191"/>
                    <a:pt x="18" y="191"/>
                  </a:cubicBezTo>
                  <a:cubicBezTo>
                    <a:pt x="18" y="231"/>
                    <a:pt x="18" y="231"/>
                    <a:pt x="18" y="231"/>
                  </a:cubicBezTo>
                  <a:cubicBezTo>
                    <a:pt x="75" y="231"/>
                    <a:pt x="75" y="231"/>
                    <a:pt x="75" y="231"/>
                  </a:cubicBezTo>
                  <a:cubicBezTo>
                    <a:pt x="75" y="247"/>
                    <a:pt x="75" y="247"/>
                    <a:pt x="75" y="247"/>
                  </a:cubicBezTo>
                  <a:cubicBezTo>
                    <a:pt x="18" y="247"/>
                    <a:pt x="18" y="247"/>
                    <a:pt x="18" y="247"/>
                  </a:cubicBezTo>
                  <a:cubicBezTo>
                    <a:pt x="18" y="291"/>
                    <a:pt x="18" y="291"/>
                    <a:pt x="18" y="291"/>
                  </a:cubicBezTo>
                  <a:cubicBezTo>
                    <a:pt x="81" y="291"/>
                    <a:pt x="81" y="291"/>
                    <a:pt x="81" y="291"/>
                  </a:cubicBezTo>
                  <a:cubicBezTo>
                    <a:pt x="81" y="307"/>
                    <a:pt x="81" y="307"/>
                    <a:pt x="81" y="307"/>
                  </a:cubicBezTo>
                  <a:cubicBezTo>
                    <a:pt x="0" y="307"/>
                    <a:pt x="0" y="307"/>
                    <a:pt x="0" y="307"/>
                  </a:cubicBezTo>
                  <a:lnTo>
                    <a:pt x="0" y="175"/>
                  </a:lnTo>
                  <a:close/>
                  <a:moveTo>
                    <a:pt x="149" y="212"/>
                  </a:moveTo>
                  <a:cubicBezTo>
                    <a:pt x="169" y="212"/>
                    <a:pt x="181" y="226"/>
                    <a:pt x="181" y="248"/>
                  </a:cubicBezTo>
                  <a:cubicBezTo>
                    <a:pt x="181" y="307"/>
                    <a:pt x="181" y="307"/>
                    <a:pt x="181" y="307"/>
                  </a:cubicBezTo>
                  <a:cubicBezTo>
                    <a:pt x="164" y="307"/>
                    <a:pt x="164" y="307"/>
                    <a:pt x="164" y="307"/>
                  </a:cubicBezTo>
                  <a:cubicBezTo>
                    <a:pt x="164" y="249"/>
                    <a:pt x="164" y="249"/>
                    <a:pt x="164" y="249"/>
                  </a:cubicBezTo>
                  <a:cubicBezTo>
                    <a:pt x="164" y="237"/>
                    <a:pt x="157" y="228"/>
                    <a:pt x="144" y="228"/>
                  </a:cubicBezTo>
                  <a:cubicBezTo>
                    <a:pt x="133" y="228"/>
                    <a:pt x="124" y="235"/>
                    <a:pt x="121" y="245"/>
                  </a:cubicBezTo>
                  <a:cubicBezTo>
                    <a:pt x="121" y="307"/>
                    <a:pt x="121" y="307"/>
                    <a:pt x="121" y="307"/>
                  </a:cubicBezTo>
                  <a:cubicBezTo>
                    <a:pt x="103" y="307"/>
                    <a:pt x="103" y="307"/>
                    <a:pt x="103" y="307"/>
                  </a:cubicBezTo>
                  <a:cubicBezTo>
                    <a:pt x="103" y="214"/>
                    <a:pt x="103" y="214"/>
                    <a:pt x="103" y="214"/>
                  </a:cubicBezTo>
                  <a:cubicBezTo>
                    <a:pt x="121" y="214"/>
                    <a:pt x="121" y="214"/>
                    <a:pt x="121" y="214"/>
                  </a:cubicBezTo>
                  <a:cubicBezTo>
                    <a:pt x="121" y="227"/>
                    <a:pt x="121" y="227"/>
                    <a:pt x="121" y="227"/>
                  </a:cubicBezTo>
                  <a:cubicBezTo>
                    <a:pt x="126" y="219"/>
                    <a:pt x="136" y="212"/>
                    <a:pt x="149" y="212"/>
                  </a:cubicBezTo>
                  <a:close/>
                  <a:moveTo>
                    <a:pt x="228" y="214"/>
                  </a:moveTo>
                  <a:cubicBezTo>
                    <a:pt x="252" y="214"/>
                    <a:pt x="252" y="214"/>
                    <a:pt x="252" y="214"/>
                  </a:cubicBezTo>
                  <a:cubicBezTo>
                    <a:pt x="252" y="229"/>
                    <a:pt x="252" y="229"/>
                    <a:pt x="252" y="229"/>
                  </a:cubicBezTo>
                  <a:cubicBezTo>
                    <a:pt x="228" y="229"/>
                    <a:pt x="228" y="229"/>
                    <a:pt x="228" y="229"/>
                  </a:cubicBezTo>
                  <a:cubicBezTo>
                    <a:pt x="228" y="279"/>
                    <a:pt x="228" y="279"/>
                    <a:pt x="228" y="279"/>
                  </a:cubicBezTo>
                  <a:cubicBezTo>
                    <a:pt x="228" y="289"/>
                    <a:pt x="234" y="293"/>
                    <a:pt x="243" y="293"/>
                  </a:cubicBezTo>
                  <a:cubicBezTo>
                    <a:pt x="246" y="293"/>
                    <a:pt x="249" y="293"/>
                    <a:pt x="251" y="292"/>
                  </a:cubicBezTo>
                  <a:cubicBezTo>
                    <a:pt x="252" y="292"/>
                    <a:pt x="252" y="292"/>
                    <a:pt x="252" y="292"/>
                  </a:cubicBezTo>
                  <a:cubicBezTo>
                    <a:pt x="252" y="307"/>
                    <a:pt x="252" y="307"/>
                    <a:pt x="252" y="307"/>
                  </a:cubicBezTo>
                  <a:cubicBezTo>
                    <a:pt x="249" y="308"/>
                    <a:pt x="246" y="309"/>
                    <a:pt x="241" y="309"/>
                  </a:cubicBezTo>
                  <a:cubicBezTo>
                    <a:pt x="219" y="309"/>
                    <a:pt x="211" y="299"/>
                    <a:pt x="211" y="281"/>
                  </a:cubicBezTo>
                  <a:cubicBezTo>
                    <a:pt x="211" y="229"/>
                    <a:pt x="211" y="229"/>
                    <a:pt x="211" y="229"/>
                  </a:cubicBezTo>
                  <a:cubicBezTo>
                    <a:pt x="195" y="229"/>
                    <a:pt x="195" y="229"/>
                    <a:pt x="195" y="229"/>
                  </a:cubicBezTo>
                  <a:cubicBezTo>
                    <a:pt x="195" y="214"/>
                    <a:pt x="195" y="214"/>
                    <a:pt x="195" y="214"/>
                  </a:cubicBezTo>
                  <a:cubicBezTo>
                    <a:pt x="211" y="214"/>
                    <a:pt x="211" y="214"/>
                    <a:pt x="211" y="214"/>
                  </a:cubicBezTo>
                  <a:cubicBezTo>
                    <a:pt x="211" y="189"/>
                    <a:pt x="211" y="189"/>
                    <a:pt x="211" y="189"/>
                  </a:cubicBezTo>
                  <a:cubicBezTo>
                    <a:pt x="228" y="189"/>
                    <a:pt x="228" y="189"/>
                    <a:pt x="228" y="189"/>
                  </a:cubicBezTo>
                  <a:lnTo>
                    <a:pt x="228" y="214"/>
                  </a:lnTo>
                  <a:close/>
                  <a:moveTo>
                    <a:pt x="309" y="309"/>
                  </a:moveTo>
                  <a:cubicBezTo>
                    <a:pt x="282" y="309"/>
                    <a:pt x="263" y="290"/>
                    <a:pt x="263" y="261"/>
                  </a:cubicBezTo>
                  <a:cubicBezTo>
                    <a:pt x="263" y="232"/>
                    <a:pt x="280" y="212"/>
                    <a:pt x="305" y="212"/>
                  </a:cubicBezTo>
                  <a:cubicBezTo>
                    <a:pt x="331" y="212"/>
                    <a:pt x="344" y="230"/>
                    <a:pt x="344" y="258"/>
                  </a:cubicBezTo>
                  <a:cubicBezTo>
                    <a:pt x="344" y="266"/>
                    <a:pt x="344" y="266"/>
                    <a:pt x="344" y="266"/>
                  </a:cubicBezTo>
                  <a:cubicBezTo>
                    <a:pt x="281" y="266"/>
                    <a:pt x="281" y="266"/>
                    <a:pt x="281" y="266"/>
                  </a:cubicBezTo>
                  <a:cubicBezTo>
                    <a:pt x="282" y="284"/>
                    <a:pt x="295" y="293"/>
                    <a:pt x="311" y="293"/>
                  </a:cubicBezTo>
                  <a:cubicBezTo>
                    <a:pt x="321" y="293"/>
                    <a:pt x="329" y="291"/>
                    <a:pt x="337" y="285"/>
                  </a:cubicBezTo>
                  <a:cubicBezTo>
                    <a:pt x="338" y="285"/>
                    <a:pt x="338" y="285"/>
                    <a:pt x="338" y="285"/>
                  </a:cubicBezTo>
                  <a:cubicBezTo>
                    <a:pt x="338" y="300"/>
                    <a:pt x="338" y="300"/>
                    <a:pt x="338" y="300"/>
                  </a:cubicBezTo>
                  <a:cubicBezTo>
                    <a:pt x="330" y="306"/>
                    <a:pt x="320" y="309"/>
                    <a:pt x="309" y="309"/>
                  </a:cubicBezTo>
                  <a:close/>
                  <a:moveTo>
                    <a:pt x="281" y="251"/>
                  </a:moveTo>
                  <a:cubicBezTo>
                    <a:pt x="327" y="251"/>
                    <a:pt x="327" y="251"/>
                    <a:pt x="327" y="251"/>
                  </a:cubicBezTo>
                  <a:cubicBezTo>
                    <a:pt x="327" y="237"/>
                    <a:pt x="320" y="227"/>
                    <a:pt x="306" y="227"/>
                  </a:cubicBezTo>
                  <a:cubicBezTo>
                    <a:pt x="292" y="227"/>
                    <a:pt x="284" y="237"/>
                    <a:pt x="281" y="251"/>
                  </a:cubicBezTo>
                  <a:close/>
                  <a:moveTo>
                    <a:pt x="382" y="228"/>
                  </a:moveTo>
                  <a:cubicBezTo>
                    <a:pt x="386" y="218"/>
                    <a:pt x="395" y="212"/>
                    <a:pt x="405" y="212"/>
                  </a:cubicBezTo>
                  <a:cubicBezTo>
                    <a:pt x="409" y="212"/>
                    <a:pt x="413" y="213"/>
                    <a:pt x="414" y="214"/>
                  </a:cubicBezTo>
                  <a:cubicBezTo>
                    <a:pt x="414" y="231"/>
                    <a:pt x="414" y="231"/>
                    <a:pt x="414" y="231"/>
                  </a:cubicBezTo>
                  <a:cubicBezTo>
                    <a:pt x="414" y="231"/>
                    <a:pt x="414" y="231"/>
                    <a:pt x="414" y="231"/>
                  </a:cubicBezTo>
                  <a:cubicBezTo>
                    <a:pt x="411" y="230"/>
                    <a:pt x="407" y="229"/>
                    <a:pt x="403" y="229"/>
                  </a:cubicBezTo>
                  <a:cubicBezTo>
                    <a:pt x="393" y="229"/>
                    <a:pt x="385" y="236"/>
                    <a:pt x="382" y="246"/>
                  </a:cubicBezTo>
                  <a:cubicBezTo>
                    <a:pt x="382" y="307"/>
                    <a:pt x="382" y="307"/>
                    <a:pt x="382" y="307"/>
                  </a:cubicBezTo>
                  <a:cubicBezTo>
                    <a:pt x="365" y="307"/>
                    <a:pt x="365" y="307"/>
                    <a:pt x="365" y="307"/>
                  </a:cubicBezTo>
                  <a:cubicBezTo>
                    <a:pt x="365" y="214"/>
                    <a:pt x="365" y="214"/>
                    <a:pt x="365" y="214"/>
                  </a:cubicBezTo>
                  <a:cubicBezTo>
                    <a:pt x="382" y="214"/>
                    <a:pt x="382" y="214"/>
                    <a:pt x="382" y="214"/>
                  </a:cubicBezTo>
                  <a:cubicBezTo>
                    <a:pt x="382" y="228"/>
                    <a:pt x="382" y="228"/>
                    <a:pt x="382" y="228"/>
                  </a:cubicBezTo>
                  <a:close/>
                  <a:moveTo>
                    <a:pt x="474" y="212"/>
                  </a:moveTo>
                  <a:cubicBezTo>
                    <a:pt x="502" y="212"/>
                    <a:pt x="516" y="235"/>
                    <a:pt x="516" y="260"/>
                  </a:cubicBezTo>
                  <a:cubicBezTo>
                    <a:pt x="516" y="286"/>
                    <a:pt x="502" y="309"/>
                    <a:pt x="474" y="309"/>
                  </a:cubicBezTo>
                  <a:cubicBezTo>
                    <a:pt x="463" y="309"/>
                    <a:pt x="453" y="303"/>
                    <a:pt x="448" y="296"/>
                  </a:cubicBezTo>
                  <a:cubicBezTo>
                    <a:pt x="448" y="342"/>
                    <a:pt x="448" y="342"/>
                    <a:pt x="448" y="342"/>
                  </a:cubicBezTo>
                  <a:cubicBezTo>
                    <a:pt x="430" y="342"/>
                    <a:pt x="430" y="342"/>
                    <a:pt x="430" y="342"/>
                  </a:cubicBezTo>
                  <a:cubicBezTo>
                    <a:pt x="430" y="214"/>
                    <a:pt x="430" y="214"/>
                    <a:pt x="430" y="214"/>
                  </a:cubicBezTo>
                  <a:cubicBezTo>
                    <a:pt x="448" y="214"/>
                    <a:pt x="448" y="214"/>
                    <a:pt x="448" y="214"/>
                  </a:cubicBezTo>
                  <a:cubicBezTo>
                    <a:pt x="448" y="224"/>
                    <a:pt x="448" y="224"/>
                    <a:pt x="448" y="224"/>
                  </a:cubicBezTo>
                  <a:cubicBezTo>
                    <a:pt x="453" y="218"/>
                    <a:pt x="463" y="212"/>
                    <a:pt x="474" y="212"/>
                  </a:cubicBezTo>
                  <a:close/>
                  <a:moveTo>
                    <a:pt x="471" y="293"/>
                  </a:moveTo>
                  <a:cubicBezTo>
                    <a:pt x="488" y="293"/>
                    <a:pt x="498" y="279"/>
                    <a:pt x="498" y="260"/>
                  </a:cubicBezTo>
                  <a:cubicBezTo>
                    <a:pt x="498" y="242"/>
                    <a:pt x="488" y="228"/>
                    <a:pt x="471" y="228"/>
                  </a:cubicBezTo>
                  <a:cubicBezTo>
                    <a:pt x="461" y="228"/>
                    <a:pt x="453" y="233"/>
                    <a:pt x="448" y="243"/>
                  </a:cubicBezTo>
                  <a:cubicBezTo>
                    <a:pt x="448" y="278"/>
                    <a:pt x="448" y="278"/>
                    <a:pt x="448" y="278"/>
                  </a:cubicBezTo>
                  <a:cubicBezTo>
                    <a:pt x="453" y="287"/>
                    <a:pt x="461" y="293"/>
                    <a:pt x="471" y="293"/>
                  </a:cubicBezTo>
                  <a:close/>
                  <a:moveTo>
                    <a:pt x="554" y="228"/>
                  </a:moveTo>
                  <a:cubicBezTo>
                    <a:pt x="558" y="218"/>
                    <a:pt x="567" y="212"/>
                    <a:pt x="577" y="212"/>
                  </a:cubicBezTo>
                  <a:cubicBezTo>
                    <a:pt x="581" y="212"/>
                    <a:pt x="585" y="213"/>
                    <a:pt x="587" y="214"/>
                  </a:cubicBezTo>
                  <a:cubicBezTo>
                    <a:pt x="587" y="231"/>
                    <a:pt x="587" y="231"/>
                    <a:pt x="587" y="231"/>
                  </a:cubicBezTo>
                  <a:cubicBezTo>
                    <a:pt x="586" y="231"/>
                    <a:pt x="586" y="231"/>
                    <a:pt x="586" y="231"/>
                  </a:cubicBezTo>
                  <a:cubicBezTo>
                    <a:pt x="583" y="230"/>
                    <a:pt x="579" y="229"/>
                    <a:pt x="575" y="229"/>
                  </a:cubicBezTo>
                  <a:cubicBezTo>
                    <a:pt x="565" y="229"/>
                    <a:pt x="557" y="236"/>
                    <a:pt x="554" y="246"/>
                  </a:cubicBezTo>
                  <a:cubicBezTo>
                    <a:pt x="554" y="307"/>
                    <a:pt x="554" y="307"/>
                    <a:pt x="554" y="307"/>
                  </a:cubicBezTo>
                  <a:cubicBezTo>
                    <a:pt x="537" y="307"/>
                    <a:pt x="537" y="307"/>
                    <a:pt x="537" y="307"/>
                  </a:cubicBezTo>
                  <a:cubicBezTo>
                    <a:pt x="537" y="214"/>
                    <a:pt x="537" y="214"/>
                    <a:pt x="537" y="214"/>
                  </a:cubicBezTo>
                  <a:cubicBezTo>
                    <a:pt x="554" y="214"/>
                    <a:pt x="554" y="214"/>
                    <a:pt x="554" y="214"/>
                  </a:cubicBezTo>
                  <a:cubicBezTo>
                    <a:pt x="554" y="228"/>
                    <a:pt x="554" y="228"/>
                    <a:pt x="554" y="228"/>
                  </a:cubicBezTo>
                  <a:close/>
                  <a:moveTo>
                    <a:pt x="612" y="176"/>
                  </a:moveTo>
                  <a:cubicBezTo>
                    <a:pt x="618" y="176"/>
                    <a:pt x="623" y="181"/>
                    <a:pt x="623" y="187"/>
                  </a:cubicBezTo>
                  <a:cubicBezTo>
                    <a:pt x="623" y="193"/>
                    <a:pt x="618" y="198"/>
                    <a:pt x="612" y="198"/>
                  </a:cubicBezTo>
                  <a:cubicBezTo>
                    <a:pt x="606" y="198"/>
                    <a:pt x="601" y="193"/>
                    <a:pt x="601" y="187"/>
                  </a:cubicBezTo>
                  <a:cubicBezTo>
                    <a:pt x="601" y="181"/>
                    <a:pt x="606" y="176"/>
                    <a:pt x="612" y="176"/>
                  </a:cubicBezTo>
                  <a:close/>
                  <a:moveTo>
                    <a:pt x="603" y="214"/>
                  </a:moveTo>
                  <a:cubicBezTo>
                    <a:pt x="621" y="214"/>
                    <a:pt x="621" y="214"/>
                    <a:pt x="621" y="214"/>
                  </a:cubicBezTo>
                  <a:cubicBezTo>
                    <a:pt x="621" y="307"/>
                    <a:pt x="621" y="307"/>
                    <a:pt x="621" y="307"/>
                  </a:cubicBezTo>
                  <a:cubicBezTo>
                    <a:pt x="603" y="307"/>
                    <a:pt x="603" y="307"/>
                    <a:pt x="603" y="307"/>
                  </a:cubicBezTo>
                  <a:lnTo>
                    <a:pt x="603" y="214"/>
                  </a:lnTo>
                  <a:close/>
                  <a:moveTo>
                    <a:pt x="683" y="252"/>
                  </a:moveTo>
                  <a:cubicBezTo>
                    <a:pt x="696" y="257"/>
                    <a:pt x="711" y="262"/>
                    <a:pt x="711" y="280"/>
                  </a:cubicBezTo>
                  <a:cubicBezTo>
                    <a:pt x="711" y="299"/>
                    <a:pt x="696" y="309"/>
                    <a:pt x="675" y="309"/>
                  </a:cubicBezTo>
                  <a:cubicBezTo>
                    <a:pt x="663" y="309"/>
                    <a:pt x="651" y="306"/>
                    <a:pt x="644" y="300"/>
                  </a:cubicBezTo>
                  <a:cubicBezTo>
                    <a:pt x="644" y="283"/>
                    <a:pt x="644" y="283"/>
                    <a:pt x="644" y="283"/>
                  </a:cubicBezTo>
                  <a:cubicBezTo>
                    <a:pt x="645" y="283"/>
                    <a:pt x="645" y="283"/>
                    <a:pt x="645" y="283"/>
                  </a:cubicBezTo>
                  <a:cubicBezTo>
                    <a:pt x="653" y="291"/>
                    <a:pt x="664" y="294"/>
                    <a:pt x="675" y="294"/>
                  </a:cubicBezTo>
                  <a:cubicBezTo>
                    <a:pt x="685" y="294"/>
                    <a:pt x="694" y="290"/>
                    <a:pt x="694" y="282"/>
                  </a:cubicBezTo>
                  <a:cubicBezTo>
                    <a:pt x="694" y="274"/>
                    <a:pt x="687" y="272"/>
                    <a:pt x="672" y="267"/>
                  </a:cubicBezTo>
                  <a:cubicBezTo>
                    <a:pt x="659" y="263"/>
                    <a:pt x="644" y="258"/>
                    <a:pt x="644" y="240"/>
                  </a:cubicBezTo>
                  <a:cubicBezTo>
                    <a:pt x="644" y="223"/>
                    <a:pt x="659" y="212"/>
                    <a:pt x="678" y="212"/>
                  </a:cubicBezTo>
                  <a:cubicBezTo>
                    <a:pt x="689" y="212"/>
                    <a:pt x="699" y="214"/>
                    <a:pt x="706" y="220"/>
                  </a:cubicBezTo>
                  <a:cubicBezTo>
                    <a:pt x="706" y="236"/>
                    <a:pt x="706" y="236"/>
                    <a:pt x="706" y="236"/>
                  </a:cubicBezTo>
                  <a:cubicBezTo>
                    <a:pt x="706" y="236"/>
                    <a:pt x="706" y="236"/>
                    <a:pt x="706" y="236"/>
                  </a:cubicBezTo>
                  <a:cubicBezTo>
                    <a:pt x="698" y="230"/>
                    <a:pt x="689" y="227"/>
                    <a:pt x="678" y="227"/>
                  </a:cubicBezTo>
                  <a:cubicBezTo>
                    <a:pt x="667" y="227"/>
                    <a:pt x="661" y="232"/>
                    <a:pt x="661" y="238"/>
                  </a:cubicBezTo>
                  <a:cubicBezTo>
                    <a:pt x="661" y="246"/>
                    <a:pt x="668" y="248"/>
                    <a:pt x="683" y="252"/>
                  </a:cubicBezTo>
                  <a:close/>
                  <a:moveTo>
                    <a:pt x="772" y="309"/>
                  </a:moveTo>
                  <a:cubicBezTo>
                    <a:pt x="745" y="309"/>
                    <a:pt x="726" y="290"/>
                    <a:pt x="726" y="261"/>
                  </a:cubicBezTo>
                  <a:cubicBezTo>
                    <a:pt x="726" y="232"/>
                    <a:pt x="744" y="212"/>
                    <a:pt x="769" y="212"/>
                  </a:cubicBezTo>
                  <a:cubicBezTo>
                    <a:pt x="794" y="212"/>
                    <a:pt x="807" y="230"/>
                    <a:pt x="807" y="258"/>
                  </a:cubicBezTo>
                  <a:cubicBezTo>
                    <a:pt x="807" y="266"/>
                    <a:pt x="807" y="266"/>
                    <a:pt x="807" y="266"/>
                  </a:cubicBezTo>
                  <a:cubicBezTo>
                    <a:pt x="744" y="266"/>
                    <a:pt x="744" y="266"/>
                    <a:pt x="744" y="266"/>
                  </a:cubicBezTo>
                  <a:cubicBezTo>
                    <a:pt x="746" y="284"/>
                    <a:pt x="758" y="293"/>
                    <a:pt x="774" y="293"/>
                  </a:cubicBezTo>
                  <a:cubicBezTo>
                    <a:pt x="785" y="293"/>
                    <a:pt x="792" y="291"/>
                    <a:pt x="800" y="285"/>
                  </a:cubicBezTo>
                  <a:cubicBezTo>
                    <a:pt x="801" y="285"/>
                    <a:pt x="801" y="285"/>
                    <a:pt x="801" y="285"/>
                  </a:cubicBezTo>
                  <a:cubicBezTo>
                    <a:pt x="801" y="300"/>
                    <a:pt x="801" y="300"/>
                    <a:pt x="801" y="300"/>
                  </a:cubicBezTo>
                  <a:cubicBezTo>
                    <a:pt x="793" y="306"/>
                    <a:pt x="783" y="309"/>
                    <a:pt x="772" y="309"/>
                  </a:cubicBezTo>
                  <a:close/>
                  <a:moveTo>
                    <a:pt x="744" y="251"/>
                  </a:moveTo>
                  <a:cubicBezTo>
                    <a:pt x="791" y="251"/>
                    <a:pt x="791" y="251"/>
                    <a:pt x="791" y="251"/>
                  </a:cubicBezTo>
                  <a:cubicBezTo>
                    <a:pt x="790" y="237"/>
                    <a:pt x="783" y="227"/>
                    <a:pt x="769" y="227"/>
                  </a:cubicBezTo>
                  <a:cubicBezTo>
                    <a:pt x="756" y="227"/>
                    <a:pt x="747" y="237"/>
                    <a:pt x="744" y="251"/>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sz="1800"/>
            </a:p>
          </p:txBody>
        </p:sp>
      </p:grpSp>
      <p:sp>
        <p:nvSpPr>
          <p:cNvPr id="5" name="Title 4"/>
          <p:cNvSpPr>
            <a:spLocks noGrp="1"/>
          </p:cNvSpPr>
          <p:nvPr>
            <p:ph type="title"/>
          </p:nvPr>
        </p:nvSpPr>
        <p:spPr>
          <a:xfrm>
            <a:off x="610393" y="2209800"/>
            <a:ext cx="8229600" cy="1905000"/>
          </a:xfrm>
        </p:spPr>
        <p:txBody>
          <a:bodyPr anchor="b"/>
          <a:lstStyle>
            <a:lvl1pPr>
              <a:lnSpc>
                <a:spcPct val="80000"/>
              </a:lnSpc>
              <a:defRPr sz="6000"/>
            </a:lvl1pPr>
          </a:lstStyle>
          <a:p>
            <a:r>
              <a:rPr lang="en-US" smtClean="0"/>
              <a:t>Click to edit Master title style</a:t>
            </a:r>
            <a:endParaRPr/>
          </a:p>
        </p:txBody>
      </p:sp>
      <p:sp>
        <p:nvSpPr>
          <p:cNvPr id="3" name="Subtitle 2"/>
          <p:cNvSpPr>
            <a:spLocks noGrp="1"/>
          </p:cNvSpPr>
          <p:nvPr>
            <p:ph type="subTitle" idx="1"/>
          </p:nvPr>
        </p:nvSpPr>
        <p:spPr>
          <a:xfrm>
            <a:off x="608013" y="4267200"/>
            <a:ext cx="8229600" cy="914400"/>
          </a:xfrm>
        </p:spPr>
        <p:txBody>
          <a:bodyPr>
            <a:noAutofit/>
          </a:bodyPr>
          <a:lstStyle>
            <a:lvl1pPr marL="0" indent="0" algn="l">
              <a:spcBef>
                <a:spcPts val="0"/>
              </a:spcBef>
              <a:buNone/>
              <a:defRPr sz="32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a:p>
        </p:txBody>
      </p:sp>
    </p:spTree>
    <p:extLst>
      <p:ext uri="{BB962C8B-B14F-4D97-AF65-F5344CB8AC3E}">
        <p14:creationId xmlns:p14="http://schemas.microsoft.com/office/powerpoint/2010/main" val="83160772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8F176C45-1832-4C49-BAA1-9A2040A7DAB4}" type="datetimeFigureOut">
              <a:rPr lang="en-US" smtClean="0"/>
              <a:t>4/9/2016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0B779D-B174-4644-A851-EBC12275EB01}" type="slidenum">
              <a:rPr lang="en-US" smtClean="0"/>
              <a:t>‹#›</a:t>
            </a:fld>
            <a:endParaRPr lang="en-US"/>
          </a:p>
        </p:txBody>
      </p:sp>
    </p:spTree>
    <p:extLst>
      <p:ext uri="{BB962C8B-B14F-4D97-AF65-F5344CB8AC3E}">
        <p14:creationId xmlns:p14="http://schemas.microsoft.com/office/powerpoint/2010/main" val="21676482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0363201" y="519236"/>
            <a:ext cx="1219199" cy="5576764"/>
          </a:xfrm>
        </p:spPr>
        <p:txBody>
          <a:bodyPr vert="eaVert"/>
          <a:lstStyle>
            <a:lvl1pPr>
              <a:defRPr/>
            </a:lvl1pPr>
          </a:lstStyle>
          <a:p>
            <a:r>
              <a:rPr lang="en-US" smtClean="0"/>
              <a:t>Click to edit Master title style</a:t>
            </a:r>
            <a:endParaRPr/>
          </a:p>
        </p:txBody>
      </p:sp>
      <p:sp>
        <p:nvSpPr>
          <p:cNvPr id="3" name="Vertical Text Placeholder 2"/>
          <p:cNvSpPr>
            <a:spLocks noGrp="1"/>
          </p:cNvSpPr>
          <p:nvPr>
            <p:ph type="body" orient="vert" idx="1"/>
          </p:nvPr>
        </p:nvSpPr>
        <p:spPr>
          <a:xfrm>
            <a:off x="609600" y="519236"/>
            <a:ext cx="9677400" cy="557676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a:p>
        </p:txBody>
      </p:sp>
      <p:sp>
        <p:nvSpPr>
          <p:cNvPr id="4" name="Date Placeholder 3"/>
          <p:cNvSpPr>
            <a:spLocks noGrp="1"/>
          </p:cNvSpPr>
          <p:nvPr>
            <p:ph type="dt" sz="half" idx="10"/>
          </p:nvPr>
        </p:nvSpPr>
        <p:spPr/>
        <p:txBody>
          <a:bodyPr/>
          <a:lstStyle/>
          <a:p>
            <a:fld id="{8F176C45-1832-4C49-BAA1-9A2040A7DAB4}" type="datetimeFigureOut">
              <a:rPr lang="en-US" smtClean="0"/>
              <a:t>4/9/2016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A70B779D-B174-4644-A851-EBC12275EB01}" type="slidenum">
              <a:rPr lang="en-US" smtClean="0"/>
              <a:t>‹#›</a:t>
            </a:fld>
            <a:endParaRPr lang="en-US"/>
          </a:p>
        </p:txBody>
      </p:sp>
    </p:spTree>
    <p:extLst>
      <p:ext uri="{BB962C8B-B14F-4D97-AF65-F5344CB8AC3E}">
        <p14:creationId xmlns:p14="http://schemas.microsoft.com/office/powerpoint/2010/main" val="136120999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theme" Target="../theme/theme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442" y="519236"/>
            <a:ext cx="10969943" cy="852364"/>
          </a:xfrm>
          <a:prstGeom prst="rect">
            <a:avLst/>
          </a:prstGeom>
        </p:spPr>
        <p:txBody>
          <a:bodyPr vert="horz" lIns="0" tIns="0" rIns="0" bIns="0" rtlCol="0" anchor="t" anchorCtr="0">
            <a:noAutofit/>
          </a:bodyPr>
          <a:lstStyle/>
          <a:p>
            <a:r>
              <a:rPr lang="en-US" smtClean="0"/>
              <a:t>Click to edit Master title style</a:t>
            </a:r>
            <a:endParaRPr/>
          </a:p>
        </p:txBody>
      </p:sp>
      <p:sp>
        <p:nvSpPr>
          <p:cNvPr id="3" name="Text Placeholder 2"/>
          <p:cNvSpPr>
            <a:spLocks noGrp="1"/>
          </p:cNvSpPr>
          <p:nvPr>
            <p:ph type="body" idx="1"/>
          </p:nvPr>
        </p:nvSpPr>
        <p:spPr>
          <a:xfrm>
            <a:off x="609600" y="1524002"/>
            <a:ext cx="10969784" cy="4571999"/>
          </a:xfrm>
          <a:prstGeom prst="rect">
            <a:avLst/>
          </a:prstGeom>
        </p:spPr>
        <p:txBody>
          <a:bodyPr vert="horz" lIns="0" tIns="0" rIns="0" bIns="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dirty="0"/>
          </a:p>
        </p:txBody>
      </p:sp>
      <p:sp>
        <p:nvSpPr>
          <p:cNvPr id="7" name="Rectangle 6"/>
          <p:cNvSpPr/>
          <p:nvPr/>
        </p:nvSpPr>
        <p:spPr>
          <a:xfrm>
            <a:off x="608012" y="437706"/>
            <a:ext cx="10972800" cy="18288"/>
          </a:xfrm>
          <a:prstGeom prst="rect">
            <a:avLst/>
          </a:prstGeom>
          <a:solidFill>
            <a:srgbClr val="00B388"/>
          </a:solidFill>
          <a:ln w="19050">
            <a:no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90000"/>
              </a:lnSpc>
            </a:pPr>
            <a:endParaRPr sz="1800"/>
          </a:p>
        </p:txBody>
      </p:sp>
      <p:sp>
        <p:nvSpPr>
          <p:cNvPr id="4" name="Date Placeholder 3"/>
          <p:cNvSpPr>
            <a:spLocks noGrp="1"/>
          </p:cNvSpPr>
          <p:nvPr>
            <p:ph type="dt" sz="half" idx="2"/>
          </p:nvPr>
        </p:nvSpPr>
        <p:spPr>
          <a:xfrm>
            <a:off x="5598212" y="6426104"/>
            <a:ext cx="995579" cy="210312"/>
          </a:xfrm>
          <a:prstGeom prst="rect">
            <a:avLst/>
          </a:prstGeom>
        </p:spPr>
        <p:txBody>
          <a:bodyPr vert="horz" wrap="none" lIns="0" tIns="0" rIns="0" bIns="0" rtlCol="0" anchor="b" anchorCtr="0"/>
          <a:lstStyle>
            <a:lvl1pPr algn="ctr">
              <a:defRPr sz="700">
                <a:solidFill>
                  <a:schemeClr val="tx1"/>
                </a:solidFill>
              </a:defRPr>
            </a:lvl1pPr>
          </a:lstStyle>
          <a:p>
            <a:fld id="{8F176C45-1832-4C49-BAA1-9A2040A7DAB4}" type="datetimeFigureOut">
              <a:rPr lang="en-US" smtClean="0"/>
              <a:t>4/9/2016</a:t>
            </a:fld>
            <a:endParaRPr lang="en-US"/>
          </a:p>
        </p:txBody>
      </p:sp>
      <p:sp>
        <p:nvSpPr>
          <p:cNvPr id="5" name="Footer Placeholder 4"/>
          <p:cNvSpPr>
            <a:spLocks noGrp="1"/>
          </p:cNvSpPr>
          <p:nvPr>
            <p:ph type="ftr" sz="quarter" idx="3"/>
          </p:nvPr>
        </p:nvSpPr>
        <p:spPr>
          <a:xfrm>
            <a:off x="6934201" y="6426104"/>
            <a:ext cx="4025199" cy="210312"/>
          </a:xfrm>
          <a:prstGeom prst="rect">
            <a:avLst/>
          </a:prstGeom>
        </p:spPr>
        <p:txBody>
          <a:bodyPr vert="horz" wrap="none" lIns="0" tIns="0" rIns="0" bIns="0" rtlCol="0" anchor="b" anchorCtr="0"/>
          <a:lstStyle>
            <a:lvl1pPr algn="r">
              <a:defRPr sz="700">
                <a:solidFill>
                  <a:schemeClr val="tx1"/>
                </a:solidFill>
              </a:defRPr>
            </a:lvl1pPr>
          </a:lstStyle>
          <a:p>
            <a:endParaRPr lang="en-US"/>
          </a:p>
        </p:txBody>
      </p:sp>
      <p:sp>
        <p:nvSpPr>
          <p:cNvPr id="6" name="Slide Number Placeholder 5"/>
          <p:cNvSpPr>
            <a:spLocks noGrp="1"/>
          </p:cNvSpPr>
          <p:nvPr>
            <p:ph type="sldNum" sz="quarter" idx="4"/>
          </p:nvPr>
        </p:nvSpPr>
        <p:spPr bwMode="gray">
          <a:xfrm>
            <a:off x="11049002" y="6430869"/>
            <a:ext cx="533399" cy="232147"/>
          </a:xfrm>
          <a:prstGeom prst="rect">
            <a:avLst/>
          </a:prstGeom>
        </p:spPr>
        <p:txBody>
          <a:bodyPr vert="horz" wrap="none" lIns="0" tIns="0" rIns="0" bIns="0" rtlCol="0" anchor="b" anchorCtr="0"/>
          <a:lstStyle>
            <a:lvl1pPr algn="r">
              <a:defRPr sz="1600">
                <a:solidFill>
                  <a:schemeClr val="accent5"/>
                </a:solidFill>
              </a:defRPr>
            </a:lvl1pPr>
          </a:lstStyle>
          <a:p>
            <a:fld id="{A70B779D-B174-4644-A851-EBC12275EB01}" type="slidenum">
              <a:rPr lang="en-US" smtClean="0"/>
              <a:t>‹#›</a:t>
            </a:fld>
            <a:endParaRPr lang="en-US"/>
          </a:p>
        </p:txBody>
      </p:sp>
      <p:grpSp>
        <p:nvGrpSpPr>
          <p:cNvPr id="11" name="Group 10"/>
          <p:cNvGrpSpPr/>
          <p:nvPr/>
        </p:nvGrpSpPr>
        <p:grpSpPr>
          <a:xfrm>
            <a:off x="610274" y="6248401"/>
            <a:ext cx="1292628" cy="390524"/>
            <a:chOff x="3578225" y="1146175"/>
            <a:chExt cx="5038725" cy="2111375"/>
          </a:xfrm>
        </p:grpSpPr>
        <p:sp>
          <p:nvSpPr>
            <p:cNvPr id="12" name="Freeform 5"/>
            <p:cNvSpPr>
              <a:spLocks noEditPoints="1"/>
            </p:cNvSpPr>
            <p:nvPr/>
          </p:nvSpPr>
          <p:spPr bwMode="auto">
            <a:xfrm>
              <a:off x="3578225" y="1146175"/>
              <a:ext cx="1725613" cy="498475"/>
            </a:xfrm>
            <a:custGeom>
              <a:avLst/>
              <a:gdLst>
                <a:gd name="T0" fmla="*/ 0 w 1087"/>
                <a:gd name="T1" fmla="*/ 0 h 314"/>
                <a:gd name="T2" fmla="*/ 0 w 1087"/>
                <a:gd name="T3" fmla="*/ 314 h 314"/>
                <a:gd name="T4" fmla="*/ 0 w 1087"/>
                <a:gd name="T5" fmla="*/ 314 h 314"/>
                <a:gd name="T6" fmla="*/ 1087 w 1087"/>
                <a:gd name="T7" fmla="*/ 314 h 314"/>
                <a:gd name="T8" fmla="*/ 1087 w 1087"/>
                <a:gd name="T9" fmla="*/ 0 h 314"/>
                <a:gd name="T10" fmla="*/ 0 w 1087"/>
                <a:gd name="T11" fmla="*/ 0 h 314"/>
                <a:gd name="T12" fmla="*/ 1018 w 1087"/>
                <a:gd name="T13" fmla="*/ 245 h 314"/>
                <a:gd name="T14" fmla="*/ 69 w 1087"/>
                <a:gd name="T15" fmla="*/ 245 h 314"/>
                <a:gd name="T16" fmla="*/ 69 w 1087"/>
                <a:gd name="T17" fmla="*/ 69 h 314"/>
                <a:gd name="T18" fmla="*/ 1018 w 1087"/>
                <a:gd name="T19" fmla="*/ 69 h 314"/>
                <a:gd name="T20" fmla="*/ 1018 w 1087"/>
                <a:gd name="T21" fmla="*/ 245 h 314"/>
                <a:gd name="T22" fmla="*/ 1018 w 1087"/>
                <a:gd name="T23" fmla="*/ 245 h 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87" h="314">
                  <a:moveTo>
                    <a:pt x="0" y="0"/>
                  </a:moveTo>
                  <a:lnTo>
                    <a:pt x="0" y="314"/>
                  </a:lnTo>
                  <a:lnTo>
                    <a:pt x="0" y="314"/>
                  </a:lnTo>
                  <a:lnTo>
                    <a:pt x="1087" y="314"/>
                  </a:lnTo>
                  <a:lnTo>
                    <a:pt x="1087" y="0"/>
                  </a:lnTo>
                  <a:lnTo>
                    <a:pt x="0" y="0"/>
                  </a:lnTo>
                  <a:close/>
                  <a:moveTo>
                    <a:pt x="1018" y="245"/>
                  </a:moveTo>
                  <a:lnTo>
                    <a:pt x="69" y="245"/>
                  </a:lnTo>
                  <a:lnTo>
                    <a:pt x="69" y="69"/>
                  </a:lnTo>
                  <a:lnTo>
                    <a:pt x="1018" y="69"/>
                  </a:lnTo>
                  <a:lnTo>
                    <a:pt x="1018" y="245"/>
                  </a:lnTo>
                  <a:lnTo>
                    <a:pt x="1018" y="245"/>
                  </a:lnTo>
                  <a:close/>
                </a:path>
              </a:pathLst>
            </a:custGeom>
            <a:solidFill>
              <a:srgbClr val="00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sz="1800"/>
            </a:p>
          </p:txBody>
        </p:sp>
        <p:sp>
          <p:nvSpPr>
            <p:cNvPr id="13" name="Freeform 6"/>
            <p:cNvSpPr>
              <a:spLocks noEditPoints="1"/>
            </p:cNvSpPr>
            <p:nvPr/>
          </p:nvSpPr>
          <p:spPr bwMode="auto">
            <a:xfrm>
              <a:off x="3578225" y="1968500"/>
              <a:ext cx="5038725" cy="1289050"/>
            </a:xfrm>
            <a:custGeom>
              <a:avLst/>
              <a:gdLst>
                <a:gd name="T0" fmla="*/ 80 w 1341"/>
                <a:gd name="T1" fmla="*/ 52 h 342"/>
                <a:gd name="T2" fmla="*/ 29 w 1341"/>
                <a:gd name="T3" fmla="*/ 77 h 342"/>
                <a:gd name="T4" fmla="*/ 212 w 1341"/>
                <a:gd name="T5" fmla="*/ 93 h 342"/>
                <a:gd name="T6" fmla="*/ 174 w 1341"/>
                <a:gd name="T7" fmla="*/ 134 h 342"/>
                <a:gd name="T8" fmla="*/ 272 w 1341"/>
                <a:gd name="T9" fmla="*/ 132 h 342"/>
                <a:gd name="T10" fmla="*/ 276 w 1341"/>
                <a:gd name="T11" fmla="*/ 38 h 342"/>
                <a:gd name="T12" fmla="*/ 327 w 1341"/>
                <a:gd name="T13" fmla="*/ 132 h 342"/>
                <a:gd name="T14" fmla="*/ 398 w 1341"/>
                <a:gd name="T15" fmla="*/ 0 h 342"/>
                <a:gd name="T16" fmla="*/ 402 w 1341"/>
                <a:gd name="T17" fmla="*/ 134 h 342"/>
                <a:gd name="T18" fmla="*/ 448 w 1341"/>
                <a:gd name="T19" fmla="*/ 93 h 342"/>
                <a:gd name="T20" fmla="*/ 448 w 1341"/>
                <a:gd name="T21" fmla="*/ 74 h 342"/>
                <a:gd name="T22" fmla="*/ 642 w 1341"/>
                <a:gd name="T23" fmla="*/ 60 h 342"/>
                <a:gd name="T24" fmla="*/ 642 w 1341"/>
                <a:gd name="T25" fmla="*/ 131 h 342"/>
                <a:gd name="T26" fmla="*/ 570 w 1341"/>
                <a:gd name="T27" fmla="*/ 111 h 342"/>
                <a:gd name="T28" fmla="*/ 530 w 1341"/>
                <a:gd name="T29" fmla="*/ 60 h 342"/>
                <a:gd name="T30" fmla="*/ 558 w 1341"/>
                <a:gd name="T31" fmla="*/ 38 h 342"/>
                <a:gd name="T32" fmla="*/ 738 w 1341"/>
                <a:gd name="T33" fmla="*/ 89 h 342"/>
                <a:gd name="T34" fmla="*/ 787 w 1341"/>
                <a:gd name="T35" fmla="*/ 45 h 342"/>
                <a:gd name="T36" fmla="*/ 736 w 1341"/>
                <a:gd name="T37" fmla="*/ 65 h 342"/>
                <a:gd name="T38" fmla="*/ 848 w 1341"/>
                <a:gd name="T39" fmla="*/ 73 h 342"/>
                <a:gd name="T40" fmla="*/ 876 w 1341"/>
                <a:gd name="T41" fmla="*/ 73 h 342"/>
                <a:gd name="T42" fmla="*/ 833 w 1341"/>
                <a:gd name="T43" fmla="*/ 91 h 342"/>
                <a:gd name="T44" fmla="*/ 965 w 1341"/>
                <a:gd name="T45" fmla="*/ 43 h 342"/>
                <a:gd name="T46" fmla="*/ 964 w 1341"/>
                <a:gd name="T47" fmla="*/ 103 h 342"/>
                <a:gd name="T48" fmla="*/ 1010 w 1341"/>
                <a:gd name="T49" fmla="*/ 132 h 342"/>
                <a:gd name="T50" fmla="*/ 1070 w 1341"/>
                <a:gd name="T51" fmla="*/ 38 h 342"/>
                <a:gd name="T52" fmla="*/ 1010 w 1341"/>
                <a:gd name="T53" fmla="*/ 89 h 342"/>
                <a:gd name="T54" fmla="*/ 1133 w 1341"/>
                <a:gd name="T55" fmla="*/ 73 h 342"/>
                <a:gd name="T56" fmla="*/ 1160 w 1341"/>
                <a:gd name="T57" fmla="*/ 73 h 342"/>
                <a:gd name="T58" fmla="*/ 1117 w 1341"/>
                <a:gd name="T59" fmla="*/ 91 h 342"/>
                <a:gd name="T60" fmla="*/ 1239 w 1341"/>
                <a:gd name="T61" fmla="*/ 39 h 342"/>
                <a:gd name="T62" fmla="*/ 1180 w 1341"/>
                <a:gd name="T63" fmla="*/ 132 h 342"/>
                <a:gd name="T64" fmla="*/ 1246 w 1341"/>
                <a:gd name="T65" fmla="*/ 85 h 342"/>
                <a:gd name="T66" fmla="*/ 1314 w 1341"/>
                <a:gd name="T67" fmla="*/ 132 h 342"/>
                <a:gd name="T68" fmla="*/ 1295 w 1341"/>
                <a:gd name="T69" fmla="*/ 110 h 342"/>
                <a:gd name="T70" fmla="*/ 18 w 1341"/>
                <a:gd name="T71" fmla="*/ 231 h 342"/>
                <a:gd name="T72" fmla="*/ 81 w 1341"/>
                <a:gd name="T73" fmla="*/ 307 h 342"/>
                <a:gd name="T74" fmla="*/ 164 w 1341"/>
                <a:gd name="T75" fmla="*/ 307 h 342"/>
                <a:gd name="T76" fmla="*/ 103 w 1341"/>
                <a:gd name="T77" fmla="*/ 214 h 342"/>
                <a:gd name="T78" fmla="*/ 252 w 1341"/>
                <a:gd name="T79" fmla="*/ 229 h 342"/>
                <a:gd name="T80" fmla="*/ 252 w 1341"/>
                <a:gd name="T81" fmla="*/ 307 h 342"/>
                <a:gd name="T82" fmla="*/ 211 w 1341"/>
                <a:gd name="T83" fmla="*/ 214 h 342"/>
                <a:gd name="T84" fmla="*/ 305 w 1341"/>
                <a:gd name="T85" fmla="*/ 212 h 342"/>
                <a:gd name="T86" fmla="*/ 338 w 1341"/>
                <a:gd name="T87" fmla="*/ 285 h 342"/>
                <a:gd name="T88" fmla="*/ 281 w 1341"/>
                <a:gd name="T89" fmla="*/ 251 h 342"/>
                <a:gd name="T90" fmla="*/ 403 w 1341"/>
                <a:gd name="T91" fmla="*/ 229 h 342"/>
                <a:gd name="T92" fmla="*/ 382 w 1341"/>
                <a:gd name="T93" fmla="*/ 228 h 342"/>
                <a:gd name="T94" fmla="*/ 430 w 1341"/>
                <a:gd name="T95" fmla="*/ 342 h 342"/>
                <a:gd name="T96" fmla="*/ 498 w 1341"/>
                <a:gd name="T97" fmla="*/ 260 h 342"/>
                <a:gd name="T98" fmla="*/ 577 w 1341"/>
                <a:gd name="T99" fmla="*/ 212 h 342"/>
                <a:gd name="T100" fmla="*/ 554 w 1341"/>
                <a:gd name="T101" fmla="*/ 307 h 342"/>
                <a:gd name="T102" fmla="*/ 623 w 1341"/>
                <a:gd name="T103" fmla="*/ 187 h 342"/>
                <a:gd name="T104" fmla="*/ 621 w 1341"/>
                <a:gd name="T105" fmla="*/ 307 h 342"/>
                <a:gd name="T106" fmla="*/ 644 w 1341"/>
                <a:gd name="T107" fmla="*/ 300 h 342"/>
                <a:gd name="T108" fmla="*/ 644 w 1341"/>
                <a:gd name="T109" fmla="*/ 240 h 342"/>
                <a:gd name="T110" fmla="*/ 661 w 1341"/>
                <a:gd name="T111" fmla="*/ 238 h 342"/>
                <a:gd name="T112" fmla="*/ 807 w 1341"/>
                <a:gd name="T113" fmla="*/ 266 h 342"/>
                <a:gd name="T114" fmla="*/ 772 w 1341"/>
                <a:gd name="T115" fmla="*/ 309 h 3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341" h="342">
                  <a:moveTo>
                    <a:pt x="29" y="132"/>
                  </a:moveTo>
                  <a:cubicBezTo>
                    <a:pt x="0" y="132"/>
                    <a:pt x="0" y="132"/>
                    <a:pt x="0" y="132"/>
                  </a:cubicBezTo>
                  <a:cubicBezTo>
                    <a:pt x="0" y="0"/>
                    <a:pt x="0" y="0"/>
                    <a:pt x="0" y="0"/>
                  </a:cubicBezTo>
                  <a:cubicBezTo>
                    <a:pt x="29" y="0"/>
                    <a:pt x="29" y="0"/>
                    <a:pt x="29" y="0"/>
                  </a:cubicBezTo>
                  <a:cubicBezTo>
                    <a:pt x="29" y="52"/>
                    <a:pt x="29" y="52"/>
                    <a:pt x="29" y="52"/>
                  </a:cubicBezTo>
                  <a:cubicBezTo>
                    <a:pt x="80" y="52"/>
                    <a:pt x="80" y="52"/>
                    <a:pt x="80" y="52"/>
                  </a:cubicBezTo>
                  <a:cubicBezTo>
                    <a:pt x="80" y="0"/>
                    <a:pt x="80" y="0"/>
                    <a:pt x="80" y="0"/>
                  </a:cubicBezTo>
                  <a:cubicBezTo>
                    <a:pt x="109" y="0"/>
                    <a:pt x="109" y="0"/>
                    <a:pt x="109" y="0"/>
                  </a:cubicBezTo>
                  <a:cubicBezTo>
                    <a:pt x="109" y="132"/>
                    <a:pt x="109" y="132"/>
                    <a:pt x="109" y="132"/>
                  </a:cubicBezTo>
                  <a:cubicBezTo>
                    <a:pt x="80" y="132"/>
                    <a:pt x="80" y="132"/>
                    <a:pt x="80" y="132"/>
                  </a:cubicBezTo>
                  <a:cubicBezTo>
                    <a:pt x="80" y="77"/>
                    <a:pt x="80" y="77"/>
                    <a:pt x="80" y="77"/>
                  </a:cubicBezTo>
                  <a:cubicBezTo>
                    <a:pt x="29" y="77"/>
                    <a:pt x="29" y="77"/>
                    <a:pt x="29" y="77"/>
                  </a:cubicBezTo>
                  <a:lnTo>
                    <a:pt x="29" y="132"/>
                  </a:lnTo>
                  <a:close/>
                  <a:moveTo>
                    <a:pt x="174" y="134"/>
                  </a:moveTo>
                  <a:cubicBezTo>
                    <a:pt x="145" y="134"/>
                    <a:pt x="125" y="116"/>
                    <a:pt x="125" y="85"/>
                  </a:cubicBezTo>
                  <a:cubicBezTo>
                    <a:pt x="125" y="56"/>
                    <a:pt x="144" y="36"/>
                    <a:pt x="170" y="36"/>
                  </a:cubicBezTo>
                  <a:cubicBezTo>
                    <a:pt x="198" y="36"/>
                    <a:pt x="212" y="55"/>
                    <a:pt x="212" y="83"/>
                  </a:cubicBezTo>
                  <a:cubicBezTo>
                    <a:pt x="212" y="93"/>
                    <a:pt x="212" y="93"/>
                    <a:pt x="212" y="93"/>
                  </a:cubicBezTo>
                  <a:cubicBezTo>
                    <a:pt x="152" y="93"/>
                    <a:pt x="152" y="93"/>
                    <a:pt x="152" y="93"/>
                  </a:cubicBezTo>
                  <a:cubicBezTo>
                    <a:pt x="155" y="108"/>
                    <a:pt x="167" y="112"/>
                    <a:pt x="178" y="112"/>
                  </a:cubicBezTo>
                  <a:cubicBezTo>
                    <a:pt x="188" y="112"/>
                    <a:pt x="195" y="110"/>
                    <a:pt x="204" y="104"/>
                  </a:cubicBezTo>
                  <a:cubicBezTo>
                    <a:pt x="205" y="104"/>
                    <a:pt x="205" y="104"/>
                    <a:pt x="205" y="104"/>
                  </a:cubicBezTo>
                  <a:cubicBezTo>
                    <a:pt x="205" y="126"/>
                    <a:pt x="205" y="126"/>
                    <a:pt x="205" y="126"/>
                  </a:cubicBezTo>
                  <a:cubicBezTo>
                    <a:pt x="198" y="131"/>
                    <a:pt x="187" y="134"/>
                    <a:pt x="174" y="134"/>
                  </a:cubicBezTo>
                  <a:close/>
                  <a:moveTo>
                    <a:pt x="152" y="74"/>
                  </a:moveTo>
                  <a:cubicBezTo>
                    <a:pt x="186" y="74"/>
                    <a:pt x="186" y="74"/>
                    <a:pt x="186" y="74"/>
                  </a:cubicBezTo>
                  <a:cubicBezTo>
                    <a:pt x="186" y="64"/>
                    <a:pt x="182" y="58"/>
                    <a:pt x="170" y="58"/>
                  </a:cubicBezTo>
                  <a:cubicBezTo>
                    <a:pt x="162" y="58"/>
                    <a:pt x="155" y="61"/>
                    <a:pt x="152" y="74"/>
                  </a:cubicBezTo>
                  <a:close/>
                  <a:moveTo>
                    <a:pt x="287" y="77"/>
                  </a:moveTo>
                  <a:cubicBezTo>
                    <a:pt x="272" y="132"/>
                    <a:pt x="272" y="132"/>
                    <a:pt x="272" y="132"/>
                  </a:cubicBezTo>
                  <a:cubicBezTo>
                    <a:pt x="247" y="132"/>
                    <a:pt x="247" y="132"/>
                    <a:pt x="247" y="132"/>
                  </a:cubicBezTo>
                  <a:cubicBezTo>
                    <a:pt x="218" y="39"/>
                    <a:pt x="218" y="39"/>
                    <a:pt x="218" y="39"/>
                  </a:cubicBezTo>
                  <a:cubicBezTo>
                    <a:pt x="218" y="38"/>
                    <a:pt x="218" y="38"/>
                    <a:pt x="218" y="38"/>
                  </a:cubicBezTo>
                  <a:cubicBezTo>
                    <a:pt x="246" y="38"/>
                    <a:pt x="246" y="38"/>
                    <a:pt x="246" y="38"/>
                  </a:cubicBezTo>
                  <a:cubicBezTo>
                    <a:pt x="261" y="93"/>
                    <a:pt x="261" y="93"/>
                    <a:pt x="261" y="93"/>
                  </a:cubicBezTo>
                  <a:cubicBezTo>
                    <a:pt x="276" y="38"/>
                    <a:pt x="276" y="38"/>
                    <a:pt x="276" y="38"/>
                  </a:cubicBezTo>
                  <a:cubicBezTo>
                    <a:pt x="298" y="38"/>
                    <a:pt x="298" y="38"/>
                    <a:pt x="298" y="38"/>
                  </a:cubicBezTo>
                  <a:cubicBezTo>
                    <a:pt x="313" y="93"/>
                    <a:pt x="313" y="93"/>
                    <a:pt x="313" y="93"/>
                  </a:cubicBezTo>
                  <a:cubicBezTo>
                    <a:pt x="329" y="38"/>
                    <a:pt x="329" y="38"/>
                    <a:pt x="329" y="38"/>
                  </a:cubicBezTo>
                  <a:cubicBezTo>
                    <a:pt x="355" y="38"/>
                    <a:pt x="355" y="38"/>
                    <a:pt x="355" y="38"/>
                  </a:cubicBezTo>
                  <a:cubicBezTo>
                    <a:pt x="355" y="39"/>
                    <a:pt x="355" y="39"/>
                    <a:pt x="355" y="39"/>
                  </a:cubicBezTo>
                  <a:cubicBezTo>
                    <a:pt x="327" y="132"/>
                    <a:pt x="327" y="132"/>
                    <a:pt x="327" y="132"/>
                  </a:cubicBezTo>
                  <a:cubicBezTo>
                    <a:pt x="302" y="132"/>
                    <a:pt x="302" y="132"/>
                    <a:pt x="302" y="132"/>
                  </a:cubicBezTo>
                  <a:lnTo>
                    <a:pt x="287" y="77"/>
                  </a:lnTo>
                  <a:close/>
                  <a:moveTo>
                    <a:pt x="402" y="134"/>
                  </a:moveTo>
                  <a:cubicBezTo>
                    <a:pt x="379" y="134"/>
                    <a:pt x="370" y="125"/>
                    <a:pt x="370" y="104"/>
                  </a:cubicBezTo>
                  <a:cubicBezTo>
                    <a:pt x="370" y="0"/>
                    <a:pt x="370" y="0"/>
                    <a:pt x="370" y="0"/>
                  </a:cubicBezTo>
                  <a:cubicBezTo>
                    <a:pt x="398" y="0"/>
                    <a:pt x="398" y="0"/>
                    <a:pt x="398" y="0"/>
                  </a:cubicBezTo>
                  <a:cubicBezTo>
                    <a:pt x="398" y="102"/>
                    <a:pt x="398" y="102"/>
                    <a:pt x="398" y="102"/>
                  </a:cubicBezTo>
                  <a:cubicBezTo>
                    <a:pt x="398" y="108"/>
                    <a:pt x="400" y="111"/>
                    <a:pt x="406" y="111"/>
                  </a:cubicBezTo>
                  <a:cubicBezTo>
                    <a:pt x="408" y="111"/>
                    <a:pt x="410" y="110"/>
                    <a:pt x="412" y="109"/>
                  </a:cubicBezTo>
                  <a:cubicBezTo>
                    <a:pt x="413" y="109"/>
                    <a:pt x="413" y="109"/>
                    <a:pt x="413" y="109"/>
                  </a:cubicBezTo>
                  <a:cubicBezTo>
                    <a:pt x="413" y="132"/>
                    <a:pt x="413" y="132"/>
                    <a:pt x="413" y="132"/>
                  </a:cubicBezTo>
                  <a:cubicBezTo>
                    <a:pt x="410" y="133"/>
                    <a:pt x="406" y="134"/>
                    <a:pt x="402" y="134"/>
                  </a:cubicBezTo>
                  <a:close/>
                  <a:moveTo>
                    <a:pt x="469" y="134"/>
                  </a:moveTo>
                  <a:cubicBezTo>
                    <a:pt x="440" y="134"/>
                    <a:pt x="420" y="116"/>
                    <a:pt x="420" y="85"/>
                  </a:cubicBezTo>
                  <a:cubicBezTo>
                    <a:pt x="420" y="56"/>
                    <a:pt x="440" y="36"/>
                    <a:pt x="465" y="36"/>
                  </a:cubicBezTo>
                  <a:cubicBezTo>
                    <a:pt x="494" y="36"/>
                    <a:pt x="507" y="55"/>
                    <a:pt x="507" y="83"/>
                  </a:cubicBezTo>
                  <a:cubicBezTo>
                    <a:pt x="507" y="93"/>
                    <a:pt x="507" y="93"/>
                    <a:pt x="507" y="93"/>
                  </a:cubicBezTo>
                  <a:cubicBezTo>
                    <a:pt x="448" y="93"/>
                    <a:pt x="448" y="93"/>
                    <a:pt x="448" y="93"/>
                  </a:cubicBezTo>
                  <a:cubicBezTo>
                    <a:pt x="451" y="108"/>
                    <a:pt x="462" y="112"/>
                    <a:pt x="474" y="112"/>
                  </a:cubicBezTo>
                  <a:cubicBezTo>
                    <a:pt x="484" y="112"/>
                    <a:pt x="491" y="110"/>
                    <a:pt x="500" y="104"/>
                  </a:cubicBezTo>
                  <a:cubicBezTo>
                    <a:pt x="501" y="104"/>
                    <a:pt x="501" y="104"/>
                    <a:pt x="501" y="104"/>
                  </a:cubicBezTo>
                  <a:cubicBezTo>
                    <a:pt x="501" y="126"/>
                    <a:pt x="501" y="126"/>
                    <a:pt x="501" y="126"/>
                  </a:cubicBezTo>
                  <a:cubicBezTo>
                    <a:pt x="493" y="131"/>
                    <a:pt x="482" y="134"/>
                    <a:pt x="469" y="134"/>
                  </a:cubicBezTo>
                  <a:close/>
                  <a:moveTo>
                    <a:pt x="448" y="74"/>
                  </a:moveTo>
                  <a:cubicBezTo>
                    <a:pt x="482" y="74"/>
                    <a:pt x="482" y="74"/>
                    <a:pt x="482" y="74"/>
                  </a:cubicBezTo>
                  <a:cubicBezTo>
                    <a:pt x="481" y="64"/>
                    <a:pt x="477" y="58"/>
                    <a:pt x="466" y="58"/>
                  </a:cubicBezTo>
                  <a:cubicBezTo>
                    <a:pt x="457" y="58"/>
                    <a:pt x="450" y="61"/>
                    <a:pt x="448" y="74"/>
                  </a:cubicBezTo>
                  <a:close/>
                  <a:moveTo>
                    <a:pt x="622" y="38"/>
                  </a:moveTo>
                  <a:cubicBezTo>
                    <a:pt x="642" y="38"/>
                    <a:pt x="642" y="38"/>
                    <a:pt x="642" y="38"/>
                  </a:cubicBezTo>
                  <a:cubicBezTo>
                    <a:pt x="642" y="60"/>
                    <a:pt x="642" y="60"/>
                    <a:pt x="642" y="60"/>
                  </a:cubicBezTo>
                  <a:cubicBezTo>
                    <a:pt x="622" y="60"/>
                    <a:pt x="622" y="60"/>
                    <a:pt x="622" y="60"/>
                  </a:cubicBezTo>
                  <a:cubicBezTo>
                    <a:pt x="622" y="99"/>
                    <a:pt x="622" y="99"/>
                    <a:pt x="622" y="99"/>
                  </a:cubicBezTo>
                  <a:cubicBezTo>
                    <a:pt x="622" y="107"/>
                    <a:pt x="625" y="111"/>
                    <a:pt x="633" y="111"/>
                  </a:cubicBezTo>
                  <a:cubicBezTo>
                    <a:pt x="636" y="111"/>
                    <a:pt x="639" y="110"/>
                    <a:pt x="642" y="109"/>
                  </a:cubicBezTo>
                  <a:cubicBezTo>
                    <a:pt x="642" y="109"/>
                    <a:pt x="642" y="109"/>
                    <a:pt x="642" y="109"/>
                  </a:cubicBezTo>
                  <a:cubicBezTo>
                    <a:pt x="642" y="131"/>
                    <a:pt x="642" y="131"/>
                    <a:pt x="642" y="131"/>
                  </a:cubicBezTo>
                  <a:cubicBezTo>
                    <a:pt x="639" y="132"/>
                    <a:pt x="633" y="134"/>
                    <a:pt x="625" y="134"/>
                  </a:cubicBezTo>
                  <a:cubicBezTo>
                    <a:pt x="603" y="134"/>
                    <a:pt x="594" y="124"/>
                    <a:pt x="594" y="100"/>
                  </a:cubicBezTo>
                  <a:cubicBezTo>
                    <a:pt x="594" y="60"/>
                    <a:pt x="594" y="60"/>
                    <a:pt x="594" y="60"/>
                  </a:cubicBezTo>
                  <a:cubicBezTo>
                    <a:pt x="558" y="60"/>
                    <a:pt x="558" y="60"/>
                    <a:pt x="558" y="60"/>
                  </a:cubicBezTo>
                  <a:cubicBezTo>
                    <a:pt x="558" y="99"/>
                    <a:pt x="558" y="99"/>
                    <a:pt x="558" y="99"/>
                  </a:cubicBezTo>
                  <a:cubicBezTo>
                    <a:pt x="558" y="107"/>
                    <a:pt x="561" y="111"/>
                    <a:pt x="570" y="111"/>
                  </a:cubicBezTo>
                  <a:cubicBezTo>
                    <a:pt x="572" y="111"/>
                    <a:pt x="575" y="110"/>
                    <a:pt x="578" y="109"/>
                  </a:cubicBezTo>
                  <a:cubicBezTo>
                    <a:pt x="579" y="109"/>
                    <a:pt x="579" y="109"/>
                    <a:pt x="579" y="109"/>
                  </a:cubicBezTo>
                  <a:cubicBezTo>
                    <a:pt x="579" y="131"/>
                    <a:pt x="579" y="131"/>
                    <a:pt x="579" y="131"/>
                  </a:cubicBezTo>
                  <a:cubicBezTo>
                    <a:pt x="575" y="132"/>
                    <a:pt x="570" y="134"/>
                    <a:pt x="562" y="134"/>
                  </a:cubicBezTo>
                  <a:cubicBezTo>
                    <a:pt x="539" y="134"/>
                    <a:pt x="530" y="124"/>
                    <a:pt x="530" y="100"/>
                  </a:cubicBezTo>
                  <a:cubicBezTo>
                    <a:pt x="530" y="60"/>
                    <a:pt x="530" y="60"/>
                    <a:pt x="530" y="60"/>
                  </a:cubicBezTo>
                  <a:cubicBezTo>
                    <a:pt x="516" y="60"/>
                    <a:pt x="516" y="60"/>
                    <a:pt x="516" y="60"/>
                  </a:cubicBezTo>
                  <a:cubicBezTo>
                    <a:pt x="516" y="38"/>
                    <a:pt x="516" y="38"/>
                    <a:pt x="516" y="38"/>
                  </a:cubicBezTo>
                  <a:cubicBezTo>
                    <a:pt x="530" y="38"/>
                    <a:pt x="530" y="38"/>
                    <a:pt x="530" y="38"/>
                  </a:cubicBezTo>
                  <a:cubicBezTo>
                    <a:pt x="530" y="12"/>
                    <a:pt x="530" y="12"/>
                    <a:pt x="530" y="12"/>
                  </a:cubicBezTo>
                  <a:cubicBezTo>
                    <a:pt x="558" y="12"/>
                    <a:pt x="558" y="12"/>
                    <a:pt x="558" y="12"/>
                  </a:cubicBezTo>
                  <a:cubicBezTo>
                    <a:pt x="558" y="38"/>
                    <a:pt x="558" y="38"/>
                    <a:pt x="558" y="38"/>
                  </a:cubicBezTo>
                  <a:cubicBezTo>
                    <a:pt x="594" y="38"/>
                    <a:pt x="594" y="38"/>
                    <a:pt x="594" y="38"/>
                  </a:cubicBezTo>
                  <a:cubicBezTo>
                    <a:pt x="594" y="12"/>
                    <a:pt x="594" y="12"/>
                    <a:pt x="594" y="12"/>
                  </a:cubicBezTo>
                  <a:cubicBezTo>
                    <a:pt x="622" y="12"/>
                    <a:pt x="622" y="12"/>
                    <a:pt x="622" y="12"/>
                  </a:cubicBezTo>
                  <a:cubicBezTo>
                    <a:pt x="622" y="38"/>
                    <a:pt x="622" y="38"/>
                    <a:pt x="622" y="38"/>
                  </a:cubicBezTo>
                  <a:close/>
                  <a:moveTo>
                    <a:pt x="787" y="45"/>
                  </a:moveTo>
                  <a:cubicBezTo>
                    <a:pt x="787" y="73"/>
                    <a:pt x="768" y="89"/>
                    <a:pt x="738" y="89"/>
                  </a:cubicBezTo>
                  <a:cubicBezTo>
                    <a:pt x="718" y="89"/>
                    <a:pt x="718" y="89"/>
                    <a:pt x="718" y="89"/>
                  </a:cubicBezTo>
                  <a:cubicBezTo>
                    <a:pt x="718" y="132"/>
                    <a:pt x="718" y="132"/>
                    <a:pt x="718" y="132"/>
                  </a:cubicBezTo>
                  <a:cubicBezTo>
                    <a:pt x="689" y="132"/>
                    <a:pt x="689" y="132"/>
                    <a:pt x="689" y="132"/>
                  </a:cubicBezTo>
                  <a:cubicBezTo>
                    <a:pt x="689" y="0"/>
                    <a:pt x="689" y="0"/>
                    <a:pt x="689" y="0"/>
                  </a:cubicBezTo>
                  <a:cubicBezTo>
                    <a:pt x="738" y="0"/>
                    <a:pt x="738" y="0"/>
                    <a:pt x="738" y="0"/>
                  </a:cubicBezTo>
                  <a:cubicBezTo>
                    <a:pt x="768" y="0"/>
                    <a:pt x="787" y="16"/>
                    <a:pt x="787" y="45"/>
                  </a:cubicBezTo>
                  <a:close/>
                  <a:moveTo>
                    <a:pt x="736" y="65"/>
                  </a:moveTo>
                  <a:cubicBezTo>
                    <a:pt x="751" y="65"/>
                    <a:pt x="758" y="57"/>
                    <a:pt x="758" y="45"/>
                  </a:cubicBezTo>
                  <a:cubicBezTo>
                    <a:pt x="758" y="33"/>
                    <a:pt x="751" y="24"/>
                    <a:pt x="736" y="24"/>
                  </a:cubicBezTo>
                  <a:cubicBezTo>
                    <a:pt x="718" y="24"/>
                    <a:pt x="718" y="24"/>
                    <a:pt x="718" y="24"/>
                  </a:cubicBezTo>
                  <a:cubicBezTo>
                    <a:pt x="718" y="65"/>
                    <a:pt x="718" y="65"/>
                    <a:pt x="718" y="65"/>
                  </a:cubicBezTo>
                  <a:lnTo>
                    <a:pt x="736" y="65"/>
                  </a:lnTo>
                  <a:close/>
                  <a:moveTo>
                    <a:pt x="849" y="123"/>
                  </a:moveTo>
                  <a:cubicBezTo>
                    <a:pt x="843" y="130"/>
                    <a:pt x="834" y="134"/>
                    <a:pt x="824" y="134"/>
                  </a:cubicBezTo>
                  <a:cubicBezTo>
                    <a:pt x="806" y="134"/>
                    <a:pt x="791" y="122"/>
                    <a:pt x="791" y="103"/>
                  </a:cubicBezTo>
                  <a:cubicBezTo>
                    <a:pt x="791" y="84"/>
                    <a:pt x="806" y="72"/>
                    <a:pt x="827" y="72"/>
                  </a:cubicBezTo>
                  <a:cubicBezTo>
                    <a:pt x="834" y="72"/>
                    <a:pt x="841" y="73"/>
                    <a:pt x="848" y="75"/>
                  </a:cubicBezTo>
                  <a:cubicBezTo>
                    <a:pt x="848" y="73"/>
                    <a:pt x="848" y="73"/>
                    <a:pt x="848" y="73"/>
                  </a:cubicBezTo>
                  <a:cubicBezTo>
                    <a:pt x="848" y="63"/>
                    <a:pt x="842" y="59"/>
                    <a:pt x="827" y="59"/>
                  </a:cubicBezTo>
                  <a:cubicBezTo>
                    <a:pt x="818" y="59"/>
                    <a:pt x="809" y="62"/>
                    <a:pt x="801" y="66"/>
                  </a:cubicBezTo>
                  <a:cubicBezTo>
                    <a:pt x="800" y="66"/>
                    <a:pt x="800" y="66"/>
                    <a:pt x="800" y="66"/>
                  </a:cubicBezTo>
                  <a:cubicBezTo>
                    <a:pt x="800" y="44"/>
                    <a:pt x="800" y="44"/>
                    <a:pt x="800" y="44"/>
                  </a:cubicBezTo>
                  <a:cubicBezTo>
                    <a:pt x="807" y="40"/>
                    <a:pt x="820" y="36"/>
                    <a:pt x="832" y="36"/>
                  </a:cubicBezTo>
                  <a:cubicBezTo>
                    <a:pt x="860" y="36"/>
                    <a:pt x="876" y="49"/>
                    <a:pt x="876" y="73"/>
                  </a:cubicBezTo>
                  <a:cubicBezTo>
                    <a:pt x="876" y="132"/>
                    <a:pt x="876" y="132"/>
                    <a:pt x="876" y="132"/>
                  </a:cubicBezTo>
                  <a:cubicBezTo>
                    <a:pt x="849" y="132"/>
                    <a:pt x="849" y="132"/>
                    <a:pt x="849" y="132"/>
                  </a:cubicBezTo>
                  <a:cubicBezTo>
                    <a:pt x="849" y="123"/>
                    <a:pt x="849" y="123"/>
                    <a:pt x="849" y="123"/>
                  </a:cubicBezTo>
                  <a:close/>
                  <a:moveTo>
                    <a:pt x="848" y="102"/>
                  </a:moveTo>
                  <a:cubicBezTo>
                    <a:pt x="848" y="94"/>
                    <a:pt x="848" y="94"/>
                    <a:pt x="848" y="94"/>
                  </a:cubicBezTo>
                  <a:cubicBezTo>
                    <a:pt x="844" y="92"/>
                    <a:pt x="838" y="91"/>
                    <a:pt x="833" y="91"/>
                  </a:cubicBezTo>
                  <a:cubicBezTo>
                    <a:pt x="823" y="91"/>
                    <a:pt x="818" y="95"/>
                    <a:pt x="818" y="102"/>
                  </a:cubicBezTo>
                  <a:cubicBezTo>
                    <a:pt x="818" y="110"/>
                    <a:pt x="823" y="113"/>
                    <a:pt x="832" y="113"/>
                  </a:cubicBezTo>
                  <a:cubicBezTo>
                    <a:pt x="839" y="113"/>
                    <a:pt x="845" y="109"/>
                    <a:pt x="848" y="102"/>
                  </a:cubicBezTo>
                  <a:close/>
                  <a:moveTo>
                    <a:pt x="890" y="85"/>
                  </a:moveTo>
                  <a:cubicBezTo>
                    <a:pt x="890" y="55"/>
                    <a:pt x="911" y="36"/>
                    <a:pt x="939" y="36"/>
                  </a:cubicBezTo>
                  <a:cubicBezTo>
                    <a:pt x="949" y="36"/>
                    <a:pt x="958" y="38"/>
                    <a:pt x="965" y="43"/>
                  </a:cubicBezTo>
                  <a:cubicBezTo>
                    <a:pt x="965" y="67"/>
                    <a:pt x="965" y="67"/>
                    <a:pt x="965" y="67"/>
                  </a:cubicBezTo>
                  <a:cubicBezTo>
                    <a:pt x="964" y="67"/>
                    <a:pt x="964" y="67"/>
                    <a:pt x="964" y="67"/>
                  </a:cubicBezTo>
                  <a:cubicBezTo>
                    <a:pt x="958" y="62"/>
                    <a:pt x="951" y="60"/>
                    <a:pt x="943" y="60"/>
                  </a:cubicBezTo>
                  <a:cubicBezTo>
                    <a:pt x="929" y="60"/>
                    <a:pt x="918" y="69"/>
                    <a:pt x="918" y="85"/>
                  </a:cubicBezTo>
                  <a:cubicBezTo>
                    <a:pt x="918" y="101"/>
                    <a:pt x="929" y="110"/>
                    <a:pt x="943" y="110"/>
                  </a:cubicBezTo>
                  <a:cubicBezTo>
                    <a:pt x="951" y="110"/>
                    <a:pt x="958" y="108"/>
                    <a:pt x="964" y="103"/>
                  </a:cubicBezTo>
                  <a:cubicBezTo>
                    <a:pt x="965" y="103"/>
                    <a:pt x="965" y="103"/>
                    <a:pt x="965" y="103"/>
                  </a:cubicBezTo>
                  <a:cubicBezTo>
                    <a:pt x="965" y="127"/>
                    <a:pt x="965" y="127"/>
                    <a:pt x="965" y="127"/>
                  </a:cubicBezTo>
                  <a:cubicBezTo>
                    <a:pt x="958" y="132"/>
                    <a:pt x="949" y="134"/>
                    <a:pt x="939" y="134"/>
                  </a:cubicBezTo>
                  <a:cubicBezTo>
                    <a:pt x="911" y="134"/>
                    <a:pt x="890" y="115"/>
                    <a:pt x="890" y="85"/>
                  </a:cubicBezTo>
                  <a:close/>
                  <a:moveTo>
                    <a:pt x="1010" y="89"/>
                  </a:moveTo>
                  <a:cubicBezTo>
                    <a:pt x="1010" y="132"/>
                    <a:pt x="1010" y="132"/>
                    <a:pt x="1010" y="132"/>
                  </a:cubicBezTo>
                  <a:cubicBezTo>
                    <a:pt x="983" y="132"/>
                    <a:pt x="983" y="132"/>
                    <a:pt x="983" y="132"/>
                  </a:cubicBezTo>
                  <a:cubicBezTo>
                    <a:pt x="983" y="0"/>
                    <a:pt x="983" y="0"/>
                    <a:pt x="983" y="0"/>
                  </a:cubicBezTo>
                  <a:cubicBezTo>
                    <a:pt x="1010" y="0"/>
                    <a:pt x="1010" y="0"/>
                    <a:pt x="1010" y="0"/>
                  </a:cubicBezTo>
                  <a:cubicBezTo>
                    <a:pt x="1010" y="75"/>
                    <a:pt x="1010" y="75"/>
                    <a:pt x="1010" y="75"/>
                  </a:cubicBezTo>
                  <a:cubicBezTo>
                    <a:pt x="1039" y="38"/>
                    <a:pt x="1039" y="38"/>
                    <a:pt x="1039" y="38"/>
                  </a:cubicBezTo>
                  <a:cubicBezTo>
                    <a:pt x="1070" y="38"/>
                    <a:pt x="1070" y="38"/>
                    <a:pt x="1070" y="38"/>
                  </a:cubicBezTo>
                  <a:cubicBezTo>
                    <a:pt x="1070" y="39"/>
                    <a:pt x="1070" y="39"/>
                    <a:pt x="1070" y="39"/>
                  </a:cubicBezTo>
                  <a:cubicBezTo>
                    <a:pt x="1036" y="82"/>
                    <a:pt x="1036" y="82"/>
                    <a:pt x="1036" y="82"/>
                  </a:cubicBezTo>
                  <a:cubicBezTo>
                    <a:pt x="1070" y="131"/>
                    <a:pt x="1070" y="131"/>
                    <a:pt x="1070" y="131"/>
                  </a:cubicBezTo>
                  <a:cubicBezTo>
                    <a:pt x="1070" y="132"/>
                    <a:pt x="1070" y="132"/>
                    <a:pt x="1070" y="132"/>
                  </a:cubicBezTo>
                  <a:cubicBezTo>
                    <a:pt x="1038" y="132"/>
                    <a:pt x="1038" y="132"/>
                    <a:pt x="1038" y="132"/>
                  </a:cubicBezTo>
                  <a:lnTo>
                    <a:pt x="1010" y="89"/>
                  </a:lnTo>
                  <a:close/>
                  <a:moveTo>
                    <a:pt x="1133" y="123"/>
                  </a:moveTo>
                  <a:cubicBezTo>
                    <a:pt x="1127" y="130"/>
                    <a:pt x="1118" y="134"/>
                    <a:pt x="1108" y="134"/>
                  </a:cubicBezTo>
                  <a:cubicBezTo>
                    <a:pt x="1090" y="134"/>
                    <a:pt x="1075" y="122"/>
                    <a:pt x="1075" y="103"/>
                  </a:cubicBezTo>
                  <a:cubicBezTo>
                    <a:pt x="1075" y="84"/>
                    <a:pt x="1090" y="72"/>
                    <a:pt x="1112" y="72"/>
                  </a:cubicBezTo>
                  <a:cubicBezTo>
                    <a:pt x="1118" y="72"/>
                    <a:pt x="1125" y="73"/>
                    <a:pt x="1133" y="75"/>
                  </a:cubicBezTo>
                  <a:cubicBezTo>
                    <a:pt x="1133" y="73"/>
                    <a:pt x="1133" y="73"/>
                    <a:pt x="1133" y="73"/>
                  </a:cubicBezTo>
                  <a:cubicBezTo>
                    <a:pt x="1133" y="63"/>
                    <a:pt x="1127" y="59"/>
                    <a:pt x="1112" y="59"/>
                  </a:cubicBezTo>
                  <a:cubicBezTo>
                    <a:pt x="1102" y="59"/>
                    <a:pt x="1093" y="62"/>
                    <a:pt x="1086" y="66"/>
                  </a:cubicBezTo>
                  <a:cubicBezTo>
                    <a:pt x="1084" y="66"/>
                    <a:pt x="1084" y="66"/>
                    <a:pt x="1084" y="66"/>
                  </a:cubicBezTo>
                  <a:cubicBezTo>
                    <a:pt x="1084" y="44"/>
                    <a:pt x="1084" y="44"/>
                    <a:pt x="1084" y="44"/>
                  </a:cubicBezTo>
                  <a:cubicBezTo>
                    <a:pt x="1092" y="40"/>
                    <a:pt x="1104" y="36"/>
                    <a:pt x="1117" y="36"/>
                  </a:cubicBezTo>
                  <a:cubicBezTo>
                    <a:pt x="1145" y="36"/>
                    <a:pt x="1160" y="49"/>
                    <a:pt x="1160" y="73"/>
                  </a:cubicBezTo>
                  <a:cubicBezTo>
                    <a:pt x="1160" y="132"/>
                    <a:pt x="1160" y="132"/>
                    <a:pt x="1160" y="132"/>
                  </a:cubicBezTo>
                  <a:cubicBezTo>
                    <a:pt x="1133" y="132"/>
                    <a:pt x="1133" y="132"/>
                    <a:pt x="1133" y="132"/>
                  </a:cubicBezTo>
                  <a:cubicBezTo>
                    <a:pt x="1133" y="123"/>
                    <a:pt x="1133" y="123"/>
                    <a:pt x="1133" y="123"/>
                  </a:cubicBezTo>
                  <a:close/>
                  <a:moveTo>
                    <a:pt x="1133" y="102"/>
                  </a:moveTo>
                  <a:cubicBezTo>
                    <a:pt x="1133" y="94"/>
                    <a:pt x="1133" y="94"/>
                    <a:pt x="1133" y="94"/>
                  </a:cubicBezTo>
                  <a:cubicBezTo>
                    <a:pt x="1128" y="92"/>
                    <a:pt x="1123" y="91"/>
                    <a:pt x="1117" y="91"/>
                  </a:cubicBezTo>
                  <a:cubicBezTo>
                    <a:pt x="1108" y="91"/>
                    <a:pt x="1103" y="95"/>
                    <a:pt x="1103" y="102"/>
                  </a:cubicBezTo>
                  <a:cubicBezTo>
                    <a:pt x="1103" y="110"/>
                    <a:pt x="1108" y="113"/>
                    <a:pt x="1116" y="113"/>
                  </a:cubicBezTo>
                  <a:cubicBezTo>
                    <a:pt x="1124" y="113"/>
                    <a:pt x="1130" y="109"/>
                    <a:pt x="1133" y="102"/>
                  </a:cubicBezTo>
                  <a:close/>
                  <a:moveTo>
                    <a:pt x="1207" y="53"/>
                  </a:moveTo>
                  <a:cubicBezTo>
                    <a:pt x="1212" y="43"/>
                    <a:pt x="1220" y="37"/>
                    <a:pt x="1230" y="37"/>
                  </a:cubicBezTo>
                  <a:cubicBezTo>
                    <a:pt x="1234" y="37"/>
                    <a:pt x="1238" y="38"/>
                    <a:pt x="1239" y="39"/>
                  </a:cubicBezTo>
                  <a:cubicBezTo>
                    <a:pt x="1239" y="65"/>
                    <a:pt x="1239" y="65"/>
                    <a:pt x="1239" y="65"/>
                  </a:cubicBezTo>
                  <a:cubicBezTo>
                    <a:pt x="1238" y="65"/>
                    <a:pt x="1238" y="65"/>
                    <a:pt x="1238" y="65"/>
                  </a:cubicBezTo>
                  <a:cubicBezTo>
                    <a:pt x="1235" y="64"/>
                    <a:pt x="1231" y="63"/>
                    <a:pt x="1226" y="63"/>
                  </a:cubicBezTo>
                  <a:cubicBezTo>
                    <a:pt x="1217" y="63"/>
                    <a:pt x="1210" y="68"/>
                    <a:pt x="1208" y="78"/>
                  </a:cubicBezTo>
                  <a:cubicBezTo>
                    <a:pt x="1208" y="132"/>
                    <a:pt x="1208" y="132"/>
                    <a:pt x="1208" y="132"/>
                  </a:cubicBezTo>
                  <a:cubicBezTo>
                    <a:pt x="1180" y="132"/>
                    <a:pt x="1180" y="132"/>
                    <a:pt x="1180" y="132"/>
                  </a:cubicBezTo>
                  <a:cubicBezTo>
                    <a:pt x="1180" y="38"/>
                    <a:pt x="1180" y="38"/>
                    <a:pt x="1180" y="38"/>
                  </a:cubicBezTo>
                  <a:cubicBezTo>
                    <a:pt x="1207" y="38"/>
                    <a:pt x="1207" y="38"/>
                    <a:pt x="1207" y="38"/>
                  </a:cubicBezTo>
                  <a:cubicBezTo>
                    <a:pt x="1207" y="53"/>
                    <a:pt x="1207" y="53"/>
                    <a:pt x="1207" y="53"/>
                  </a:cubicBezTo>
                  <a:close/>
                  <a:moveTo>
                    <a:pt x="1314" y="122"/>
                  </a:moveTo>
                  <a:cubicBezTo>
                    <a:pt x="1308" y="130"/>
                    <a:pt x="1298" y="134"/>
                    <a:pt x="1286" y="134"/>
                  </a:cubicBezTo>
                  <a:cubicBezTo>
                    <a:pt x="1262" y="134"/>
                    <a:pt x="1246" y="112"/>
                    <a:pt x="1246" y="85"/>
                  </a:cubicBezTo>
                  <a:cubicBezTo>
                    <a:pt x="1246" y="58"/>
                    <a:pt x="1262" y="36"/>
                    <a:pt x="1286" y="36"/>
                  </a:cubicBezTo>
                  <a:cubicBezTo>
                    <a:pt x="1298" y="36"/>
                    <a:pt x="1307" y="40"/>
                    <a:pt x="1313" y="47"/>
                  </a:cubicBezTo>
                  <a:cubicBezTo>
                    <a:pt x="1313" y="0"/>
                    <a:pt x="1313" y="0"/>
                    <a:pt x="1313" y="0"/>
                  </a:cubicBezTo>
                  <a:cubicBezTo>
                    <a:pt x="1341" y="0"/>
                    <a:pt x="1341" y="0"/>
                    <a:pt x="1341" y="0"/>
                  </a:cubicBezTo>
                  <a:cubicBezTo>
                    <a:pt x="1341" y="132"/>
                    <a:pt x="1341" y="132"/>
                    <a:pt x="1341" y="132"/>
                  </a:cubicBezTo>
                  <a:cubicBezTo>
                    <a:pt x="1314" y="132"/>
                    <a:pt x="1314" y="132"/>
                    <a:pt x="1314" y="132"/>
                  </a:cubicBezTo>
                  <a:cubicBezTo>
                    <a:pt x="1314" y="122"/>
                    <a:pt x="1314" y="122"/>
                    <a:pt x="1314" y="122"/>
                  </a:cubicBezTo>
                  <a:close/>
                  <a:moveTo>
                    <a:pt x="1313" y="100"/>
                  </a:moveTo>
                  <a:cubicBezTo>
                    <a:pt x="1313" y="70"/>
                    <a:pt x="1313" y="70"/>
                    <a:pt x="1313" y="70"/>
                  </a:cubicBezTo>
                  <a:cubicBezTo>
                    <a:pt x="1308" y="63"/>
                    <a:pt x="1302" y="60"/>
                    <a:pt x="1295" y="60"/>
                  </a:cubicBezTo>
                  <a:cubicBezTo>
                    <a:pt x="1283" y="60"/>
                    <a:pt x="1275" y="69"/>
                    <a:pt x="1275" y="85"/>
                  </a:cubicBezTo>
                  <a:cubicBezTo>
                    <a:pt x="1275" y="101"/>
                    <a:pt x="1283" y="110"/>
                    <a:pt x="1295" y="110"/>
                  </a:cubicBezTo>
                  <a:cubicBezTo>
                    <a:pt x="1302" y="110"/>
                    <a:pt x="1308" y="107"/>
                    <a:pt x="1313" y="100"/>
                  </a:cubicBezTo>
                  <a:close/>
                  <a:moveTo>
                    <a:pt x="0" y="175"/>
                  </a:moveTo>
                  <a:cubicBezTo>
                    <a:pt x="81" y="175"/>
                    <a:pt x="81" y="175"/>
                    <a:pt x="81" y="175"/>
                  </a:cubicBezTo>
                  <a:cubicBezTo>
                    <a:pt x="81" y="191"/>
                    <a:pt x="81" y="191"/>
                    <a:pt x="81" y="191"/>
                  </a:cubicBezTo>
                  <a:cubicBezTo>
                    <a:pt x="18" y="191"/>
                    <a:pt x="18" y="191"/>
                    <a:pt x="18" y="191"/>
                  </a:cubicBezTo>
                  <a:cubicBezTo>
                    <a:pt x="18" y="231"/>
                    <a:pt x="18" y="231"/>
                    <a:pt x="18" y="231"/>
                  </a:cubicBezTo>
                  <a:cubicBezTo>
                    <a:pt x="75" y="231"/>
                    <a:pt x="75" y="231"/>
                    <a:pt x="75" y="231"/>
                  </a:cubicBezTo>
                  <a:cubicBezTo>
                    <a:pt x="75" y="247"/>
                    <a:pt x="75" y="247"/>
                    <a:pt x="75" y="247"/>
                  </a:cubicBezTo>
                  <a:cubicBezTo>
                    <a:pt x="18" y="247"/>
                    <a:pt x="18" y="247"/>
                    <a:pt x="18" y="247"/>
                  </a:cubicBezTo>
                  <a:cubicBezTo>
                    <a:pt x="18" y="291"/>
                    <a:pt x="18" y="291"/>
                    <a:pt x="18" y="291"/>
                  </a:cubicBezTo>
                  <a:cubicBezTo>
                    <a:pt x="81" y="291"/>
                    <a:pt x="81" y="291"/>
                    <a:pt x="81" y="291"/>
                  </a:cubicBezTo>
                  <a:cubicBezTo>
                    <a:pt x="81" y="307"/>
                    <a:pt x="81" y="307"/>
                    <a:pt x="81" y="307"/>
                  </a:cubicBezTo>
                  <a:cubicBezTo>
                    <a:pt x="0" y="307"/>
                    <a:pt x="0" y="307"/>
                    <a:pt x="0" y="307"/>
                  </a:cubicBezTo>
                  <a:lnTo>
                    <a:pt x="0" y="175"/>
                  </a:lnTo>
                  <a:close/>
                  <a:moveTo>
                    <a:pt x="149" y="212"/>
                  </a:moveTo>
                  <a:cubicBezTo>
                    <a:pt x="169" y="212"/>
                    <a:pt x="181" y="226"/>
                    <a:pt x="181" y="248"/>
                  </a:cubicBezTo>
                  <a:cubicBezTo>
                    <a:pt x="181" y="307"/>
                    <a:pt x="181" y="307"/>
                    <a:pt x="181" y="307"/>
                  </a:cubicBezTo>
                  <a:cubicBezTo>
                    <a:pt x="164" y="307"/>
                    <a:pt x="164" y="307"/>
                    <a:pt x="164" y="307"/>
                  </a:cubicBezTo>
                  <a:cubicBezTo>
                    <a:pt x="164" y="249"/>
                    <a:pt x="164" y="249"/>
                    <a:pt x="164" y="249"/>
                  </a:cubicBezTo>
                  <a:cubicBezTo>
                    <a:pt x="164" y="237"/>
                    <a:pt x="157" y="228"/>
                    <a:pt x="144" y="228"/>
                  </a:cubicBezTo>
                  <a:cubicBezTo>
                    <a:pt x="133" y="228"/>
                    <a:pt x="124" y="235"/>
                    <a:pt x="121" y="245"/>
                  </a:cubicBezTo>
                  <a:cubicBezTo>
                    <a:pt x="121" y="307"/>
                    <a:pt x="121" y="307"/>
                    <a:pt x="121" y="307"/>
                  </a:cubicBezTo>
                  <a:cubicBezTo>
                    <a:pt x="103" y="307"/>
                    <a:pt x="103" y="307"/>
                    <a:pt x="103" y="307"/>
                  </a:cubicBezTo>
                  <a:cubicBezTo>
                    <a:pt x="103" y="214"/>
                    <a:pt x="103" y="214"/>
                    <a:pt x="103" y="214"/>
                  </a:cubicBezTo>
                  <a:cubicBezTo>
                    <a:pt x="121" y="214"/>
                    <a:pt x="121" y="214"/>
                    <a:pt x="121" y="214"/>
                  </a:cubicBezTo>
                  <a:cubicBezTo>
                    <a:pt x="121" y="227"/>
                    <a:pt x="121" y="227"/>
                    <a:pt x="121" y="227"/>
                  </a:cubicBezTo>
                  <a:cubicBezTo>
                    <a:pt x="126" y="219"/>
                    <a:pt x="136" y="212"/>
                    <a:pt x="149" y="212"/>
                  </a:cubicBezTo>
                  <a:close/>
                  <a:moveTo>
                    <a:pt x="228" y="214"/>
                  </a:moveTo>
                  <a:cubicBezTo>
                    <a:pt x="252" y="214"/>
                    <a:pt x="252" y="214"/>
                    <a:pt x="252" y="214"/>
                  </a:cubicBezTo>
                  <a:cubicBezTo>
                    <a:pt x="252" y="229"/>
                    <a:pt x="252" y="229"/>
                    <a:pt x="252" y="229"/>
                  </a:cubicBezTo>
                  <a:cubicBezTo>
                    <a:pt x="228" y="229"/>
                    <a:pt x="228" y="229"/>
                    <a:pt x="228" y="229"/>
                  </a:cubicBezTo>
                  <a:cubicBezTo>
                    <a:pt x="228" y="279"/>
                    <a:pt x="228" y="279"/>
                    <a:pt x="228" y="279"/>
                  </a:cubicBezTo>
                  <a:cubicBezTo>
                    <a:pt x="228" y="289"/>
                    <a:pt x="234" y="293"/>
                    <a:pt x="243" y="293"/>
                  </a:cubicBezTo>
                  <a:cubicBezTo>
                    <a:pt x="246" y="293"/>
                    <a:pt x="249" y="293"/>
                    <a:pt x="251" y="292"/>
                  </a:cubicBezTo>
                  <a:cubicBezTo>
                    <a:pt x="252" y="292"/>
                    <a:pt x="252" y="292"/>
                    <a:pt x="252" y="292"/>
                  </a:cubicBezTo>
                  <a:cubicBezTo>
                    <a:pt x="252" y="307"/>
                    <a:pt x="252" y="307"/>
                    <a:pt x="252" y="307"/>
                  </a:cubicBezTo>
                  <a:cubicBezTo>
                    <a:pt x="249" y="308"/>
                    <a:pt x="246" y="309"/>
                    <a:pt x="241" y="309"/>
                  </a:cubicBezTo>
                  <a:cubicBezTo>
                    <a:pt x="219" y="309"/>
                    <a:pt x="211" y="299"/>
                    <a:pt x="211" y="281"/>
                  </a:cubicBezTo>
                  <a:cubicBezTo>
                    <a:pt x="211" y="229"/>
                    <a:pt x="211" y="229"/>
                    <a:pt x="211" y="229"/>
                  </a:cubicBezTo>
                  <a:cubicBezTo>
                    <a:pt x="195" y="229"/>
                    <a:pt x="195" y="229"/>
                    <a:pt x="195" y="229"/>
                  </a:cubicBezTo>
                  <a:cubicBezTo>
                    <a:pt x="195" y="214"/>
                    <a:pt x="195" y="214"/>
                    <a:pt x="195" y="214"/>
                  </a:cubicBezTo>
                  <a:cubicBezTo>
                    <a:pt x="211" y="214"/>
                    <a:pt x="211" y="214"/>
                    <a:pt x="211" y="214"/>
                  </a:cubicBezTo>
                  <a:cubicBezTo>
                    <a:pt x="211" y="189"/>
                    <a:pt x="211" y="189"/>
                    <a:pt x="211" y="189"/>
                  </a:cubicBezTo>
                  <a:cubicBezTo>
                    <a:pt x="228" y="189"/>
                    <a:pt x="228" y="189"/>
                    <a:pt x="228" y="189"/>
                  </a:cubicBezTo>
                  <a:lnTo>
                    <a:pt x="228" y="214"/>
                  </a:lnTo>
                  <a:close/>
                  <a:moveTo>
                    <a:pt x="309" y="309"/>
                  </a:moveTo>
                  <a:cubicBezTo>
                    <a:pt x="282" y="309"/>
                    <a:pt x="263" y="290"/>
                    <a:pt x="263" y="261"/>
                  </a:cubicBezTo>
                  <a:cubicBezTo>
                    <a:pt x="263" y="232"/>
                    <a:pt x="280" y="212"/>
                    <a:pt x="305" y="212"/>
                  </a:cubicBezTo>
                  <a:cubicBezTo>
                    <a:pt x="331" y="212"/>
                    <a:pt x="344" y="230"/>
                    <a:pt x="344" y="258"/>
                  </a:cubicBezTo>
                  <a:cubicBezTo>
                    <a:pt x="344" y="266"/>
                    <a:pt x="344" y="266"/>
                    <a:pt x="344" y="266"/>
                  </a:cubicBezTo>
                  <a:cubicBezTo>
                    <a:pt x="281" y="266"/>
                    <a:pt x="281" y="266"/>
                    <a:pt x="281" y="266"/>
                  </a:cubicBezTo>
                  <a:cubicBezTo>
                    <a:pt x="282" y="284"/>
                    <a:pt x="295" y="293"/>
                    <a:pt x="311" y="293"/>
                  </a:cubicBezTo>
                  <a:cubicBezTo>
                    <a:pt x="321" y="293"/>
                    <a:pt x="329" y="291"/>
                    <a:pt x="337" y="285"/>
                  </a:cubicBezTo>
                  <a:cubicBezTo>
                    <a:pt x="338" y="285"/>
                    <a:pt x="338" y="285"/>
                    <a:pt x="338" y="285"/>
                  </a:cubicBezTo>
                  <a:cubicBezTo>
                    <a:pt x="338" y="300"/>
                    <a:pt x="338" y="300"/>
                    <a:pt x="338" y="300"/>
                  </a:cubicBezTo>
                  <a:cubicBezTo>
                    <a:pt x="330" y="306"/>
                    <a:pt x="320" y="309"/>
                    <a:pt x="309" y="309"/>
                  </a:cubicBezTo>
                  <a:close/>
                  <a:moveTo>
                    <a:pt x="281" y="251"/>
                  </a:moveTo>
                  <a:cubicBezTo>
                    <a:pt x="327" y="251"/>
                    <a:pt x="327" y="251"/>
                    <a:pt x="327" y="251"/>
                  </a:cubicBezTo>
                  <a:cubicBezTo>
                    <a:pt x="327" y="237"/>
                    <a:pt x="320" y="227"/>
                    <a:pt x="306" y="227"/>
                  </a:cubicBezTo>
                  <a:cubicBezTo>
                    <a:pt x="292" y="227"/>
                    <a:pt x="284" y="237"/>
                    <a:pt x="281" y="251"/>
                  </a:cubicBezTo>
                  <a:close/>
                  <a:moveTo>
                    <a:pt x="382" y="228"/>
                  </a:moveTo>
                  <a:cubicBezTo>
                    <a:pt x="386" y="218"/>
                    <a:pt x="395" y="212"/>
                    <a:pt x="405" y="212"/>
                  </a:cubicBezTo>
                  <a:cubicBezTo>
                    <a:pt x="409" y="212"/>
                    <a:pt x="413" y="213"/>
                    <a:pt x="414" y="214"/>
                  </a:cubicBezTo>
                  <a:cubicBezTo>
                    <a:pt x="414" y="231"/>
                    <a:pt x="414" y="231"/>
                    <a:pt x="414" y="231"/>
                  </a:cubicBezTo>
                  <a:cubicBezTo>
                    <a:pt x="414" y="231"/>
                    <a:pt x="414" y="231"/>
                    <a:pt x="414" y="231"/>
                  </a:cubicBezTo>
                  <a:cubicBezTo>
                    <a:pt x="411" y="230"/>
                    <a:pt x="407" y="229"/>
                    <a:pt x="403" y="229"/>
                  </a:cubicBezTo>
                  <a:cubicBezTo>
                    <a:pt x="393" y="229"/>
                    <a:pt x="385" y="236"/>
                    <a:pt x="382" y="246"/>
                  </a:cubicBezTo>
                  <a:cubicBezTo>
                    <a:pt x="382" y="307"/>
                    <a:pt x="382" y="307"/>
                    <a:pt x="382" y="307"/>
                  </a:cubicBezTo>
                  <a:cubicBezTo>
                    <a:pt x="365" y="307"/>
                    <a:pt x="365" y="307"/>
                    <a:pt x="365" y="307"/>
                  </a:cubicBezTo>
                  <a:cubicBezTo>
                    <a:pt x="365" y="214"/>
                    <a:pt x="365" y="214"/>
                    <a:pt x="365" y="214"/>
                  </a:cubicBezTo>
                  <a:cubicBezTo>
                    <a:pt x="382" y="214"/>
                    <a:pt x="382" y="214"/>
                    <a:pt x="382" y="214"/>
                  </a:cubicBezTo>
                  <a:cubicBezTo>
                    <a:pt x="382" y="228"/>
                    <a:pt x="382" y="228"/>
                    <a:pt x="382" y="228"/>
                  </a:cubicBezTo>
                  <a:close/>
                  <a:moveTo>
                    <a:pt x="474" y="212"/>
                  </a:moveTo>
                  <a:cubicBezTo>
                    <a:pt x="502" y="212"/>
                    <a:pt x="516" y="235"/>
                    <a:pt x="516" y="260"/>
                  </a:cubicBezTo>
                  <a:cubicBezTo>
                    <a:pt x="516" y="286"/>
                    <a:pt x="502" y="309"/>
                    <a:pt x="474" y="309"/>
                  </a:cubicBezTo>
                  <a:cubicBezTo>
                    <a:pt x="463" y="309"/>
                    <a:pt x="453" y="303"/>
                    <a:pt x="448" y="296"/>
                  </a:cubicBezTo>
                  <a:cubicBezTo>
                    <a:pt x="448" y="342"/>
                    <a:pt x="448" y="342"/>
                    <a:pt x="448" y="342"/>
                  </a:cubicBezTo>
                  <a:cubicBezTo>
                    <a:pt x="430" y="342"/>
                    <a:pt x="430" y="342"/>
                    <a:pt x="430" y="342"/>
                  </a:cubicBezTo>
                  <a:cubicBezTo>
                    <a:pt x="430" y="214"/>
                    <a:pt x="430" y="214"/>
                    <a:pt x="430" y="214"/>
                  </a:cubicBezTo>
                  <a:cubicBezTo>
                    <a:pt x="448" y="214"/>
                    <a:pt x="448" y="214"/>
                    <a:pt x="448" y="214"/>
                  </a:cubicBezTo>
                  <a:cubicBezTo>
                    <a:pt x="448" y="224"/>
                    <a:pt x="448" y="224"/>
                    <a:pt x="448" y="224"/>
                  </a:cubicBezTo>
                  <a:cubicBezTo>
                    <a:pt x="453" y="218"/>
                    <a:pt x="463" y="212"/>
                    <a:pt x="474" y="212"/>
                  </a:cubicBezTo>
                  <a:close/>
                  <a:moveTo>
                    <a:pt x="471" y="293"/>
                  </a:moveTo>
                  <a:cubicBezTo>
                    <a:pt x="488" y="293"/>
                    <a:pt x="498" y="279"/>
                    <a:pt x="498" y="260"/>
                  </a:cubicBezTo>
                  <a:cubicBezTo>
                    <a:pt x="498" y="242"/>
                    <a:pt x="488" y="228"/>
                    <a:pt x="471" y="228"/>
                  </a:cubicBezTo>
                  <a:cubicBezTo>
                    <a:pt x="461" y="228"/>
                    <a:pt x="453" y="233"/>
                    <a:pt x="448" y="243"/>
                  </a:cubicBezTo>
                  <a:cubicBezTo>
                    <a:pt x="448" y="278"/>
                    <a:pt x="448" y="278"/>
                    <a:pt x="448" y="278"/>
                  </a:cubicBezTo>
                  <a:cubicBezTo>
                    <a:pt x="453" y="287"/>
                    <a:pt x="461" y="293"/>
                    <a:pt x="471" y="293"/>
                  </a:cubicBezTo>
                  <a:close/>
                  <a:moveTo>
                    <a:pt x="554" y="228"/>
                  </a:moveTo>
                  <a:cubicBezTo>
                    <a:pt x="558" y="218"/>
                    <a:pt x="567" y="212"/>
                    <a:pt x="577" y="212"/>
                  </a:cubicBezTo>
                  <a:cubicBezTo>
                    <a:pt x="581" y="212"/>
                    <a:pt x="585" y="213"/>
                    <a:pt x="587" y="214"/>
                  </a:cubicBezTo>
                  <a:cubicBezTo>
                    <a:pt x="587" y="231"/>
                    <a:pt x="587" y="231"/>
                    <a:pt x="587" y="231"/>
                  </a:cubicBezTo>
                  <a:cubicBezTo>
                    <a:pt x="586" y="231"/>
                    <a:pt x="586" y="231"/>
                    <a:pt x="586" y="231"/>
                  </a:cubicBezTo>
                  <a:cubicBezTo>
                    <a:pt x="583" y="230"/>
                    <a:pt x="579" y="229"/>
                    <a:pt x="575" y="229"/>
                  </a:cubicBezTo>
                  <a:cubicBezTo>
                    <a:pt x="565" y="229"/>
                    <a:pt x="557" y="236"/>
                    <a:pt x="554" y="246"/>
                  </a:cubicBezTo>
                  <a:cubicBezTo>
                    <a:pt x="554" y="307"/>
                    <a:pt x="554" y="307"/>
                    <a:pt x="554" y="307"/>
                  </a:cubicBezTo>
                  <a:cubicBezTo>
                    <a:pt x="537" y="307"/>
                    <a:pt x="537" y="307"/>
                    <a:pt x="537" y="307"/>
                  </a:cubicBezTo>
                  <a:cubicBezTo>
                    <a:pt x="537" y="214"/>
                    <a:pt x="537" y="214"/>
                    <a:pt x="537" y="214"/>
                  </a:cubicBezTo>
                  <a:cubicBezTo>
                    <a:pt x="554" y="214"/>
                    <a:pt x="554" y="214"/>
                    <a:pt x="554" y="214"/>
                  </a:cubicBezTo>
                  <a:cubicBezTo>
                    <a:pt x="554" y="228"/>
                    <a:pt x="554" y="228"/>
                    <a:pt x="554" y="228"/>
                  </a:cubicBezTo>
                  <a:close/>
                  <a:moveTo>
                    <a:pt x="612" y="176"/>
                  </a:moveTo>
                  <a:cubicBezTo>
                    <a:pt x="618" y="176"/>
                    <a:pt x="623" y="181"/>
                    <a:pt x="623" y="187"/>
                  </a:cubicBezTo>
                  <a:cubicBezTo>
                    <a:pt x="623" y="193"/>
                    <a:pt x="618" y="198"/>
                    <a:pt x="612" y="198"/>
                  </a:cubicBezTo>
                  <a:cubicBezTo>
                    <a:pt x="606" y="198"/>
                    <a:pt x="601" y="193"/>
                    <a:pt x="601" y="187"/>
                  </a:cubicBezTo>
                  <a:cubicBezTo>
                    <a:pt x="601" y="181"/>
                    <a:pt x="606" y="176"/>
                    <a:pt x="612" y="176"/>
                  </a:cubicBezTo>
                  <a:close/>
                  <a:moveTo>
                    <a:pt x="603" y="214"/>
                  </a:moveTo>
                  <a:cubicBezTo>
                    <a:pt x="621" y="214"/>
                    <a:pt x="621" y="214"/>
                    <a:pt x="621" y="214"/>
                  </a:cubicBezTo>
                  <a:cubicBezTo>
                    <a:pt x="621" y="307"/>
                    <a:pt x="621" y="307"/>
                    <a:pt x="621" y="307"/>
                  </a:cubicBezTo>
                  <a:cubicBezTo>
                    <a:pt x="603" y="307"/>
                    <a:pt x="603" y="307"/>
                    <a:pt x="603" y="307"/>
                  </a:cubicBezTo>
                  <a:lnTo>
                    <a:pt x="603" y="214"/>
                  </a:lnTo>
                  <a:close/>
                  <a:moveTo>
                    <a:pt x="683" y="252"/>
                  </a:moveTo>
                  <a:cubicBezTo>
                    <a:pt x="696" y="257"/>
                    <a:pt x="711" y="262"/>
                    <a:pt x="711" y="280"/>
                  </a:cubicBezTo>
                  <a:cubicBezTo>
                    <a:pt x="711" y="299"/>
                    <a:pt x="696" y="309"/>
                    <a:pt x="675" y="309"/>
                  </a:cubicBezTo>
                  <a:cubicBezTo>
                    <a:pt x="663" y="309"/>
                    <a:pt x="651" y="306"/>
                    <a:pt x="644" y="300"/>
                  </a:cubicBezTo>
                  <a:cubicBezTo>
                    <a:pt x="644" y="283"/>
                    <a:pt x="644" y="283"/>
                    <a:pt x="644" y="283"/>
                  </a:cubicBezTo>
                  <a:cubicBezTo>
                    <a:pt x="645" y="283"/>
                    <a:pt x="645" y="283"/>
                    <a:pt x="645" y="283"/>
                  </a:cubicBezTo>
                  <a:cubicBezTo>
                    <a:pt x="653" y="291"/>
                    <a:pt x="664" y="294"/>
                    <a:pt x="675" y="294"/>
                  </a:cubicBezTo>
                  <a:cubicBezTo>
                    <a:pt x="685" y="294"/>
                    <a:pt x="694" y="290"/>
                    <a:pt x="694" y="282"/>
                  </a:cubicBezTo>
                  <a:cubicBezTo>
                    <a:pt x="694" y="274"/>
                    <a:pt x="687" y="272"/>
                    <a:pt x="672" y="267"/>
                  </a:cubicBezTo>
                  <a:cubicBezTo>
                    <a:pt x="659" y="263"/>
                    <a:pt x="644" y="258"/>
                    <a:pt x="644" y="240"/>
                  </a:cubicBezTo>
                  <a:cubicBezTo>
                    <a:pt x="644" y="223"/>
                    <a:pt x="659" y="212"/>
                    <a:pt x="678" y="212"/>
                  </a:cubicBezTo>
                  <a:cubicBezTo>
                    <a:pt x="689" y="212"/>
                    <a:pt x="699" y="214"/>
                    <a:pt x="706" y="220"/>
                  </a:cubicBezTo>
                  <a:cubicBezTo>
                    <a:pt x="706" y="236"/>
                    <a:pt x="706" y="236"/>
                    <a:pt x="706" y="236"/>
                  </a:cubicBezTo>
                  <a:cubicBezTo>
                    <a:pt x="706" y="236"/>
                    <a:pt x="706" y="236"/>
                    <a:pt x="706" y="236"/>
                  </a:cubicBezTo>
                  <a:cubicBezTo>
                    <a:pt x="698" y="230"/>
                    <a:pt x="689" y="227"/>
                    <a:pt x="678" y="227"/>
                  </a:cubicBezTo>
                  <a:cubicBezTo>
                    <a:pt x="667" y="227"/>
                    <a:pt x="661" y="232"/>
                    <a:pt x="661" y="238"/>
                  </a:cubicBezTo>
                  <a:cubicBezTo>
                    <a:pt x="661" y="246"/>
                    <a:pt x="668" y="248"/>
                    <a:pt x="683" y="252"/>
                  </a:cubicBezTo>
                  <a:close/>
                  <a:moveTo>
                    <a:pt x="772" y="309"/>
                  </a:moveTo>
                  <a:cubicBezTo>
                    <a:pt x="745" y="309"/>
                    <a:pt x="726" y="290"/>
                    <a:pt x="726" y="261"/>
                  </a:cubicBezTo>
                  <a:cubicBezTo>
                    <a:pt x="726" y="232"/>
                    <a:pt x="744" y="212"/>
                    <a:pt x="769" y="212"/>
                  </a:cubicBezTo>
                  <a:cubicBezTo>
                    <a:pt x="794" y="212"/>
                    <a:pt x="807" y="230"/>
                    <a:pt x="807" y="258"/>
                  </a:cubicBezTo>
                  <a:cubicBezTo>
                    <a:pt x="807" y="266"/>
                    <a:pt x="807" y="266"/>
                    <a:pt x="807" y="266"/>
                  </a:cubicBezTo>
                  <a:cubicBezTo>
                    <a:pt x="744" y="266"/>
                    <a:pt x="744" y="266"/>
                    <a:pt x="744" y="266"/>
                  </a:cubicBezTo>
                  <a:cubicBezTo>
                    <a:pt x="746" y="284"/>
                    <a:pt x="758" y="293"/>
                    <a:pt x="774" y="293"/>
                  </a:cubicBezTo>
                  <a:cubicBezTo>
                    <a:pt x="785" y="293"/>
                    <a:pt x="792" y="291"/>
                    <a:pt x="800" y="285"/>
                  </a:cubicBezTo>
                  <a:cubicBezTo>
                    <a:pt x="801" y="285"/>
                    <a:pt x="801" y="285"/>
                    <a:pt x="801" y="285"/>
                  </a:cubicBezTo>
                  <a:cubicBezTo>
                    <a:pt x="801" y="300"/>
                    <a:pt x="801" y="300"/>
                    <a:pt x="801" y="300"/>
                  </a:cubicBezTo>
                  <a:cubicBezTo>
                    <a:pt x="793" y="306"/>
                    <a:pt x="783" y="309"/>
                    <a:pt x="772" y="309"/>
                  </a:cubicBezTo>
                  <a:close/>
                  <a:moveTo>
                    <a:pt x="744" y="251"/>
                  </a:moveTo>
                  <a:cubicBezTo>
                    <a:pt x="791" y="251"/>
                    <a:pt x="791" y="251"/>
                    <a:pt x="791" y="251"/>
                  </a:cubicBezTo>
                  <a:cubicBezTo>
                    <a:pt x="790" y="237"/>
                    <a:pt x="783" y="227"/>
                    <a:pt x="769" y="227"/>
                  </a:cubicBezTo>
                  <a:cubicBezTo>
                    <a:pt x="756" y="227"/>
                    <a:pt x="747" y="237"/>
                    <a:pt x="744" y="251"/>
                  </a:cubicBezTo>
                  <a:close/>
                </a:path>
              </a:pathLst>
            </a:custGeom>
            <a:solidFill>
              <a:srgbClr val="00000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pPr algn="ctr"/>
              <a:endParaRPr sz="1800"/>
            </a:p>
          </p:txBody>
        </p:sp>
      </p:grpSp>
    </p:spTree>
    <p:extLst>
      <p:ext uri="{BB962C8B-B14F-4D97-AF65-F5344CB8AC3E}">
        <p14:creationId xmlns:p14="http://schemas.microsoft.com/office/powerpoint/2010/main" val="37513810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5" r:id="rId25"/>
    <p:sldLayoutId id="2147483686" r:id="rId26"/>
    <p:sldLayoutId id="2147483687" r:id="rId27"/>
    <p:sldLayoutId id="2147483688" r:id="rId28"/>
    <p:sldLayoutId id="2147483689" r:id="rId29"/>
    <p:sldLayoutId id="2147483690" r:id="rId30"/>
    <p:sldLayoutId id="2147483691" r:id="rId31"/>
    <p:sldLayoutId id="2147483692" r:id="rId32"/>
    <p:sldLayoutId id="2147483693" r:id="rId33"/>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txStyles>
    <p:titleStyle>
      <a:lvl1pPr algn="l" defTabSz="914400" rtl="0" eaLnBrk="1" latinLnBrk="0" hangingPunct="1">
        <a:lnSpc>
          <a:spcPct val="90000"/>
        </a:lnSpc>
        <a:spcBef>
          <a:spcPct val="0"/>
        </a:spcBef>
        <a:buNone/>
        <a:defRPr sz="2800" b="1" kern="1200">
          <a:solidFill>
            <a:schemeClr val="tx1"/>
          </a:solidFill>
          <a:latin typeface="+mj-lt"/>
          <a:ea typeface="+mj-ea"/>
          <a:cs typeface="+mj-cs"/>
        </a:defRPr>
      </a:lvl1pPr>
    </p:titleStyle>
    <p:bodyStyle>
      <a:lvl1pPr marL="182880" indent="-182880" algn="l" defTabSz="914400" rtl="0" eaLnBrk="1" latinLnBrk="0" hangingPunct="1">
        <a:lnSpc>
          <a:spcPct val="90000"/>
        </a:lnSpc>
        <a:spcBef>
          <a:spcPts val="1200"/>
        </a:spcBef>
        <a:buFont typeface="Arial" panose="020B0604020202020204" pitchFamily="34" charset="0"/>
        <a:buChar char="–"/>
        <a:defRPr sz="1800" kern="1200">
          <a:solidFill>
            <a:schemeClr val="tx1"/>
          </a:solidFill>
          <a:latin typeface="+mn-lt"/>
          <a:ea typeface="+mn-ea"/>
          <a:cs typeface="+mn-cs"/>
        </a:defRPr>
      </a:lvl1pPr>
      <a:lvl2pPr marL="411480" indent="-182880" algn="l" defTabSz="914400" rtl="0" eaLnBrk="1" latinLnBrk="0" hangingPunct="1">
        <a:lnSpc>
          <a:spcPct val="90000"/>
        </a:lnSpc>
        <a:spcBef>
          <a:spcPts val="800"/>
        </a:spcBef>
        <a:buFont typeface="Arial" panose="020B0604020202020204" pitchFamily="34" charset="0"/>
        <a:buChar char="–"/>
        <a:defRPr sz="1600" kern="1200">
          <a:solidFill>
            <a:schemeClr val="tx1"/>
          </a:solidFill>
          <a:latin typeface="+mn-lt"/>
          <a:ea typeface="+mn-ea"/>
          <a:cs typeface="+mn-cs"/>
        </a:defRPr>
      </a:lvl2pPr>
      <a:lvl3pPr marL="548640" indent="-137160" algn="l" defTabSz="914400" rtl="0" eaLnBrk="1" latinLnBrk="0" hangingPunct="1">
        <a:lnSpc>
          <a:spcPct val="90000"/>
        </a:lnSpc>
        <a:spcBef>
          <a:spcPts val="600"/>
        </a:spcBef>
        <a:buFont typeface="Arial" panose="020B0604020202020204" pitchFamily="34" charset="0"/>
        <a:buChar char="–"/>
        <a:defRPr sz="1400" kern="1200">
          <a:solidFill>
            <a:schemeClr val="tx1"/>
          </a:solidFill>
          <a:latin typeface="+mn-lt"/>
          <a:ea typeface="+mn-ea"/>
          <a:cs typeface="+mn-cs"/>
        </a:defRPr>
      </a:lvl3pPr>
      <a:lvl4pPr marL="731520" indent="-137160" algn="l" defTabSz="914400" rtl="0" eaLnBrk="1" latinLnBrk="0" hangingPunct="1">
        <a:lnSpc>
          <a:spcPct val="90000"/>
        </a:lnSpc>
        <a:spcBef>
          <a:spcPts val="600"/>
        </a:spcBef>
        <a:buFont typeface="Arial" panose="020B0604020202020204" pitchFamily="34" charset="0"/>
        <a:buChar char="–"/>
        <a:defRPr sz="1200" kern="1200">
          <a:solidFill>
            <a:schemeClr val="tx1"/>
          </a:solidFill>
          <a:latin typeface="+mn-lt"/>
          <a:ea typeface="+mn-ea"/>
          <a:cs typeface="+mn-cs"/>
        </a:defRPr>
      </a:lvl4pPr>
      <a:lvl5pPr marL="868680" indent="-137160" algn="l" defTabSz="914400" rtl="0" eaLnBrk="1" latinLnBrk="0" hangingPunct="1">
        <a:lnSpc>
          <a:spcPct val="90000"/>
        </a:lnSpc>
        <a:spcBef>
          <a:spcPts val="600"/>
        </a:spcBef>
        <a:buFont typeface="Arial" panose="020B0604020202020204" pitchFamily="34" charset="0"/>
        <a:buChar char="–"/>
        <a:defRPr sz="1200" kern="1200">
          <a:solidFill>
            <a:schemeClr val="tx1"/>
          </a:solidFill>
          <a:latin typeface="+mn-lt"/>
          <a:ea typeface="+mn-ea"/>
          <a:cs typeface="+mn-cs"/>
        </a:defRPr>
      </a:lvl5pPr>
      <a:lvl6pPr marL="1051560" indent="-137160" algn="l" defTabSz="914400" rtl="0" eaLnBrk="1" latinLnBrk="0" hangingPunct="1">
        <a:lnSpc>
          <a:spcPct val="90000"/>
        </a:lnSpc>
        <a:spcBef>
          <a:spcPts val="600"/>
        </a:spcBef>
        <a:buFont typeface="Arial" panose="020B0604020202020204" pitchFamily="34" charset="0"/>
        <a:buChar char="–"/>
        <a:defRPr sz="1200" kern="1200">
          <a:solidFill>
            <a:schemeClr val="tx1"/>
          </a:solidFill>
          <a:latin typeface="+mn-lt"/>
          <a:ea typeface="+mn-ea"/>
          <a:cs typeface="+mn-cs"/>
        </a:defRPr>
      </a:lvl6pPr>
      <a:lvl7pPr marL="1188720" indent="-137160" algn="l" defTabSz="914400" rtl="0" eaLnBrk="1" latinLnBrk="0" hangingPunct="1">
        <a:lnSpc>
          <a:spcPct val="90000"/>
        </a:lnSpc>
        <a:spcBef>
          <a:spcPts val="600"/>
        </a:spcBef>
        <a:buFont typeface="Arial" panose="020B0604020202020204" pitchFamily="34" charset="0"/>
        <a:buChar char="–"/>
        <a:defRPr sz="1200" kern="1200">
          <a:solidFill>
            <a:schemeClr val="tx1"/>
          </a:solidFill>
          <a:latin typeface="+mn-lt"/>
          <a:ea typeface="+mn-ea"/>
          <a:cs typeface="+mn-cs"/>
        </a:defRPr>
      </a:lvl7pPr>
      <a:lvl8pPr marL="1371600" indent="-137160" algn="l" defTabSz="914400" rtl="0" eaLnBrk="1" latinLnBrk="0" hangingPunct="1">
        <a:lnSpc>
          <a:spcPct val="90000"/>
        </a:lnSpc>
        <a:spcBef>
          <a:spcPts val="600"/>
        </a:spcBef>
        <a:buFont typeface="Arial" panose="020B0604020202020204" pitchFamily="34" charset="0"/>
        <a:buChar char="–"/>
        <a:defRPr sz="1200" kern="1200">
          <a:solidFill>
            <a:schemeClr val="tx1"/>
          </a:solidFill>
          <a:latin typeface="+mn-lt"/>
          <a:ea typeface="+mn-ea"/>
          <a:cs typeface="+mn-cs"/>
        </a:defRPr>
      </a:lvl8pPr>
      <a:lvl9pPr marL="1554480" indent="-137160" algn="l" defTabSz="914400" rtl="0" eaLnBrk="1" latinLnBrk="0" hangingPunct="1">
        <a:lnSpc>
          <a:spcPct val="90000"/>
        </a:lnSpc>
        <a:spcBef>
          <a:spcPts val="600"/>
        </a:spcBef>
        <a:buFont typeface="Arial" panose="020B0604020202020204" pitchFamily="34" charset="0"/>
        <a:buChar char="–"/>
        <a:defRPr sz="1200" kern="120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5472">
          <p15:clr>
            <a:srgbClr val="F26B43"/>
          </p15:clr>
        </p15:guide>
        <p15:guide id="3" pos="288">
          <p15:clr>
            <a:srgbClr val="F26B43"/>
          </p15:clr>
        </p15:guide>
        <p15:guide id="4" pos="7296">
          <p15:clr>
            <a:srgbClr val="F26B43"/>
          </p15:clr>
        </p15:guide>
        <p15:guide id="5" orient="horz" pos="960">
          <p15:clr>
            <a:srgbClr val="F26B43"/>
          </p15:clr>
        </p15:guide>
        <p15:guide id="6" orient="horz" pos="384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7.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5.jpe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8.xml"/></Relationships>
</file>

<file path=ppt/slides/_rels/slide4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4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51.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2.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1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2.xml.rels><?xml version="1.0" encoding="UTF-8" standalone="yes"?>
<Relationships xmlns="http://schemas.openxmlformats.org/package/2006/relationships"><Relationship Id="rId2" Type="http://schemas.openxmlformats.org/officeDocument/2006/relationships/hyperlink" Target="https://jira.arst.usa.hp.com:8443/browse/NGS-16208" TargetMode="External"/><Relationship Id="rId1" Type="http://schemas.openxmlformats.org/officeDocument/2006/relationships/slideLayout" Target="../slideLayouts/slideLayout1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75.xml.rels><?xml version="1.0" encoding="UTF-8" standalone="yes"?>
<Relationships xmlns="http://schemas.openxmlformats.org/package/2006/relationships"><Relationship Id="rId2" Type="http://schemas.openxmlformats.org/officeDocument/2006/relationships/hyperlink" Target="http://drbd.linbit.com/en/use-cases/high-availability" TargetMode="External"/><Relationship Id="rId1" Type="http://schemas.openxmlformats.org/officeDocument/2006/relationships/slideLayout" Target="../slideLayouts/slideLayout1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ESM </a:t>
            </a:r>
            <a:r>
              <a:rPr lang="en-US" dirty="0" smtClean="0"/>
              <a:t>HA Cluster Installation </a:t>
            </a:r>
            <a:r>
              <a:rPr lang="en-US" dirty="0"/>
              <a:t>and troubleshooting</a:t>
            </a:r>
          </a:p>
        </p:txBody>
      </p:sp>
      <p:sp>
        <p:nvSpPr>
          <p:cNvPr id="9" name="Subtitle 8"/>
          <p:cNvSpPr>
            <a:spLocks noGrp="1"/>
          </p:cNvSpPr>
          <p:nvPr>
            <p:ph type="subTitle" idx="1"/>
          </p:nvPr>
        </p:nvSpPr>
        <p:spPr/>
        <p:txBody>
          <a:bodyPr/>
          <a:lstStyle/>
          <a:p>
            <a:endParaRPr lang="en-US"/>
          </a:p>
        </p:txBody>
      </p:sp>
      <p:sp>
        <p:nvSpPr>
          <p:cNvPr id="10" name="Text Placeholder 9"/>
          <p:cNvSpPr>
            <a:spLocks noGrp="1"/>
          </p:cNvSpPr>
          <p:nvPr>
            <p:ph type="body" sz="quarter" idx="13"/>
          </p:nvPr>
        </p:nvSpPr>
        <p:spPr/>
        <p:txBody>
          <a:bodyPr/>
          <a:lstStyle/>
          <a:p>
            <a:endParaRPr lang="en-US"/>
          </a:p>
        </p:txBody>
      </p:sp>
    </p:spTree>
    <p:extLst>
      <p:ext uri="{BB962C8B-B14F-4D97-AF65-F5344CB8AC3E}">
        <p14:creationId xmlns:p14="http://schemas.microsoft.com/office/powerpoint/2010/main" val="38476687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Change History</a:t>
            </a:r>
            <a:endParaRPr lang="en-US" dirty="0"/>
          </a:p>
        </p:txBody>
      </p:sp>
      <p:sp>
        <p:nvSpPr>
          <p:cNvPr id="3" name="Content Placeholder 2"/>
          <p:cNvSpPr>
            <a:spLocks noGrp="1"/>
          </p:cNvSpPr>
          <p:nvPr>
            <p:ph idx="1"/>
          </p:nvPr>
        </p:nvSpPr>
        <p:spPr/>
        <p:txBody>
          <a:bodyPr/>
          <a:lstStyle/>
          <a:p>
            <a:pPr marL="214313" indent="-214313">
              <a:buFont typeface="Arial" pitchFamily="34" charset="0"/>
              <a:buChar char="•"/>
            </a:pPr>
            <a:r>
              <a:rPr lang="en-US" dirty="0"/>
              <a:t>March 2016: Initial Presentation created by </a:t>
            </a:r>
            <a:r>
              <a:rPr lang="en-US" dirty="0" err="1"/>
              <a:t>Muharem</a:t>
            </a:r>
            <a:r>
              <a:rPr lang="en-US" dirty="0"/>
              <a:t> </a:t>
            </a:r>
            <a:r>
              <a:rPr lang="en-US" dirty="0" err="1"/>
              <a:t>Dervisevic</a:t>
            </a:r>
            <a:r>
              <a:rPr lang="en-US" dirty="0"/>
              <a:t> and Gustavo S</a:t>
            </a:r>
            <a:r>
              <a:rPr lang="es-CR" dirty="0"/>
              <a:t>á</a:t>
            </a:r>
            <a:r>
              <a:rPr lang="en-US" dirty="0" err="1"/>
              <a:t>enz</a:t>
            </a:r>
            <a:endParaRPr lang="en-US" dirty="0"/>
          </a:p>
          <a:p>
            <a:pPr marL="214313" indent="-214313">
              <a:buFont typeface="Arial" pitchFamily="34" charset="0"/>
              <a:buChar char="•"/>
            </a:pPr>
            <a:r>
              <a:rPr lang="en-US" dirty="0"/>
              <a:t>March 2016: Advanced troubleshooting steps by </a:t>
            </a:r>
            <a:r>
              <a:rPr lang="en-US" dirty="0" err="1"/>
              <a:t>Muharem</a:t>
            </a:r>
            <a:r>
              <a:rPr lang="en-US" dirty="0"/>
              <a:t> </a:t>
            </a:r>
            <a:r>
              <a:rPr lang="en-US" dirty="0" err="1" smtClean="0"/>
              <a:t>Dervisevic</a:t>
            </a:r>
            <a:endParaRPr lang="en-US" dirty="0" smtClean="0"/>
          </a:p>
          <a:p>
            <a:pPr marL="214313" indent="-214313">
              <a:buFont typeface="Arial" pitchFamily="34" charset="0"/>
              <a:buChar char="•"/>
            </a:pPr>
            <a:r>
              <a:rPr lang="en-US" dirty="0" err="1" smtClean="0"/>
              <a:t>Accomodated</a:t>
            </a:r>
            <a:r>
              <a:rPr lang="en-US" dirty="0" smtClean="0"/>
              <a:t> to new HPE design</a:t>
            </a:r>
            <a:endParaRPr lang="en-US" dirty="0"/>
          </a:p>
        </p:txBody>
      </p:sp>
    </p:spTree>
    <p:extLst>
      <p:ext uri="{BB962C8B-B14F-4D97-AF65-F5344CB8AC3E}">
        <p14:creationId xmlns:p14="http://schemas.microsoft.com/office/powerpoint/2010/main" val="5726524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Agenda</a:t>
            </a:r>
            <a:endParaRPr lang="en-US" dirty="0"/>
          </a:p>
        </p:txBody>
      </p:sp>
      <p:sp>
        <p:nvSpPr>
          <p:cNvPr id="4" name="Content Placeholder 3"/>
          <p:cNvSpPr>
            <a:spLocks noGrp="1"/>
          </p:cNvSpPr>
          <p:nvPr>
            <p:ph idx="1"/>
          </p:nvPr>
        </p:nvSpPr>
        <p:spPr>
          <a:prstGeom prst="rect">
            <a:avLst/>
          </a:prstGeom>
        </p:spPr>
        <p:txBody>
          <a:bodyPr wrap="square">
            <a:spAutoFit/>
          </a:bodyPr>
          <a:lstStyle/>
          <a:p>
            <a:pPr marL="342900" indent="-342900">
              <a:buFont typeface="Wingdings" panose="05000000000000000000" pitchFamily="2" charset="2"/>
              <a:buChar char="Ø"/>
            </a:pPr>
            <a:r>
              <a:rPr lang="en-US" sz="2000" b="1" dirty="0" smtClean="0"/>
              <a:t>ESM HA Component Overview</a:t>
            </a:r>
            <a:r>
              <a:rPr lang="en-US" sz="2000" b="1" dirty="0"/>
              <a:t> </a:t>
            </a:r>
            <a:r>
              <a:rPr lang="en-US" sz="2000" b="1" dirty="0" smtClean="0"/>
              <a:t>and Terminology</a:t>
            </a:r>
          </a:p>
          <a:p>
            <a:pPr marL="800100" lvl="1" indent="-342900">
              <a:buFont typeface="Arial" panose="020B0604020202020204" pitchFamily="34" charset="0"/>
              <a:buChar char="•"/>
            </a:pPr>
            <a:r>
              <a:rPr lang="en-US" dirty="0" smtClean="0"/>
              <a:t>ESM HA Terminology</a:t>
            </a:r>
            <a:endParaRPr lang="en-US" dirty="0"/>
          </a:p>
          <a:p>
            <a:pPr marL="800100" lvl="1" indent="-342900">
              <a:buFont typeface="Arial" panose="020B0604020202020204" pitchFamily="34" charset="0"/>
              <a:buChar char="•"/>
            </a:pPr>
            <a:r>
              <a:rPr lang="en-US" dirty="0" smtClean="0"/>
              <a:t>Software Requirements</a:t>
            </a:r>
          </a:p>
          <a:p>
            <a:pPr marL="800100" lvl="1" indent="-342900">
              <a:buFont typeface="Arial" panose="020B0604020202020204" pitchFamily="34" charset="0"/>
              <a:buChar char="•"/>
            </a:pPr>
            <a:r>
              <a:rPr lang="en-US" dirty="0" smtClean="0"/>
              <a:t>Hardware Requirements</a:t>
            </a:r>
          </a:p>
          <a:p>
            <a:pPr marL="342900" indent="-342900">
              <a:buFont typeface="Wingdings" panose="05000000000000000000" pitchFamily="2" charset="2"/>
              <a:buChar char="Ø"/>
            </a:pPr>
            <a:r>
              <a:rPr lang="en-US" sz="2000" b="1" dirty="0" smtClean="0"/>
              <a:t>ESM HA Installation and Troubleshooting</a:t>
            </a:r>
          </a:p>
          <a:p>
            <a:pPr marL="800100" lvl="1" indent="-342900">
              <a:buFont typeface="Arial" panose="020B0604020202020204" pitchFamily="34" charset="0"/>
              <a:buChar char="•"/>
            </a:pPr>
            <a:r>
              <a:rPr lang="en-US" dirty="0" smtClean="0"/>
              <a:t>Installation Scenarios</a:t>
            </a:r>
            <a:endParaRPr lang="en-US" dirty="0"/>
          </a:p>
          <a:p>
            <a:pPr marL="800100" lvl="1" indent="-342900">
              <a:buFont typeface="Arial" panose="020B0604020202020204" pitchFamily="34" charset="0"/>
              <a:buChar char="•"/>
            </a:pPr>
            <a:r>
              <a:rPr lang="en-US" dirty="0" smtClean="0"/>
              <a:t>Installation process</a:t>
            </a:r>
          </a:p>
          <a:p>
            <a:pPr marL="800100" lvl="1" indent="-342900">
              <a:buFont typeface="Arial" panose="020B0604020202020204" pitchFamily="34" charset="0"/>
              <a:buChar char="•"/>
            </a:pPr>
            <a:r>
              <a:rPr lang="en-US" dirty="0" smtClean="0"/>
              <a:t>Troubleshooting Installation failure</a:t>
            </a:r>
          </a:p>
          <a:p>
            <a:pPr marL="800100" lvl="1" indent="-342900">
              <a:buFont typeface="Arial" panose="020B0604020202020204" pitchFamily="34" charset="0"/>
              <a:buChar char="•"/>
            </a:pPr>
            <a:r>
              <a:rPr lang="en-US" dirty="0" smtClean="0"/>
              <a:t>Cluster Troubleshooting and Documentation</a:t>
            </a:r>
          </a:p>
          <a:p>
            <a:pPr marL="800100" lvl="1" indent="-342900">
              <a:buFont typeface="Arial" panose="020B0604020202020204" pitchFamily="34" charset="0"/>
              <a:buChar char="•"/>
            </a:pPr>
            <a:endParaRPr lang="en-US" sz="2000" dirty="0" smtClean="0"/>
          </a:p>
        </p:txBody>
      </p:sp>
    </p:spTree>
    <p:extLst>
      <p:ext uri="{BB962C8B-B14F-4D97-AF65-F5344CB8AC3E}">
        <p14:creationId xmlns:p14="http://schemas.microsoft.com/office/powerpoint/2010/main" val="252888580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ESM HA Terminology</a:t>
            </a:r>
            <a:endParaRPr lang="en-US" dirty="0"/>
          </a:p>
        </p:txBody>
      </p:sp>
      <p:sp>
        <p:nvSpPr>
          <p:cNvPr id="5" name="Text Placeholder 4"/>
          <p:cNvSpPr>
            <a:spLocks noGrp="1"/>
          </p:cNvSpPr>
          <p:nvPr>
            <p:ph type="body" sz="quarter" idx="14"/>
          </p:nvPr>
        </p:nvSpPr>
        <p:spPr/>
        <p:txBody>
          <a:bodyPr/>
          <a:lstStyle/>
          <a:p>
            <a:endParaRPr lang="en-US"/>
          </a:p>
        </p:txBody>
      </p:sp>
    </p:spTree>
    <p:extLst>
      <p:ext uri="{BB962C8B-B14F-4D97-AF65-F5344CB8AC3E}">
        <p14:creationId xmlns:p14="http://schemas.microsoft.com/office/powerpoint/2010/main" val="11552065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6" name="Group 5"/>
          <p:cNvGrpSpPr/>
          <p:nvPr/>
        </p:nvGrpSpPr>
        <p:grpSpPr>
          <a:xfrm>
            <a:off x="235217" y="193842"/>
            <a:ext cx="11307078" cy="5813926"/>
            <a:chOff x="3810000" y="421808"/>
            <a:chExt cx="7805057" cy="6123721"/>
          </a:xfrm>
        </p:grpSpPr>
        <p:sp>
          <p:nvSpPr>
            <p:cNvPr id="7" name="Rounded Rectangle 6"/>
            <p:cNvSpPr/>
            <p:nvPr/>
          </p:nvSpPr>
          <p:spPr>
            <a:xfrm>
              <a:off x="3810000" y="1295400"/>
              <a:ext cx="3135085" cy="4724400"/>
            </a:xfrm>
            <a:prstGeom prst="roundRect">
              <a:avLst>
                <a:gd name="adj" fmla="val 4348"/>
              </a:avLst>
            </a:prstGeom>
            <a:noFill/>
            <a:ln w="28575">
              <a:solidFill>
                <a:srgbClr val="00B388"/>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fr-FR" sz="2400" b="1" dirty="0">
                  <a:solidFill>
                    <a:srgbClr val="00B388"/>
                  </a:solidFill>
                </a:rPr>
                <a:t>PRIMARY</a:t>
              </a:r>
            </a:p>
            <a:p>
              <a:pPr algn="ctr"/>
              <a:endParaRPr lang="fr-FR" sz="2400" b="1" dirty="0">
                <a:solidFill>
                  <a:prstClr val="black"/>
                </a:solidFill>
              </a:endParaRPr>
            </a:p>
            <a:p>
              <a:pPr algn="ctr"/>
              <a:endParaRPr lang="fr-FR" sz="2400" b="1" dirty="0">
                <a:solidFill>
                  <a:prstClr val="black"/>
                </a:solidFill>
              </a:endParaRPr>
            </a:p>
            <a:p>
              <a:pPr algn="ctr"/>
              <a:endParaRPr lang="fr-FR" sz="2400" b="1" dirty="0">
                <a:solidFill>
                  <a:prstClr val="black"/>
                </a:solidFill>
              </a:endParaRPr>
            </a:p>
            <a:p>
              <a:pPr algn="ctr"/>
              <a:endParaRPr lang="fr-FR" sz="2400" b="1" dirty="0">
                <a:solidFill>
                  <a:prstClr val="black"/>
                </a:solidFill>
              </a:endParaRPr>
            </a:p>
            <a:p>
              <a:pPr algn="ctr"/>
              <a:endParaRPr lang="fr-FR" sz="2400" dirty="0">
                <a:solidFill>
                  <a:prstClr val="black"/>
                </a:solidFill>
              </a:endParaRPr>
            </a:p>
            <a:p>
              <a:pPr algn="ctr"/>
              <a:endParaRPr lang="fr-FR" sz="2400" dirty="0">
                <a:solidFill>
                  <a:prstClr val="black"/>
                </a:solidFill>
              </a:endParaRPr>
            </a:p>
            <a:p>
              <a:pPr algn="ctr"/>
              <a:endParaRPr lang="fr-FR" sz="2400" dirty="0">
                <a:solidFill>
                  <a:prstClr val="black"/>
                </a:solidFill>
              </a:endParaRPr>
            </a:p>
            <a:p>
              <a:pPr algn="ctr"/>
              <a:endParaRPr lang="fr-FR" sz="2400" dirty="0">
                <a:solidFill>
                  <a:prstClr val="black"/>
                </a:solidFill>
              </a:endParaRPr>
            </a:p>
            <a:p>
              <a:pPr algn="ctr"/>
              <a:endParaRPr lang="fr-FR" sz="2400" dirty="0">
                <a:solidFill>
                  <a:prstClr val="black"/>
                </a:solidFill>
              </a:endParaRPr>
            </a:p>
            <a:p>
              <a:pPr algn="ctr"/>
              <a:endParaRPr lang="fr-FR" sz="2400" dirty="0">
                <a:solidFill>
                  <a:prstClr val="black"/>
                </a:solidFill>
              </a:endParaRPr>
            </a:p>
            <a:p>
              <a:pPr algn="ctr"/>
              <a:endParaRPr lang="fr-FR" sz="2400" dirty="0">
                <a:solidFill>
                  <a:prstClr val="black"/>
                </a:solidFill>
              </a:endParaRPr>
            </a:p>
            <a:p>
              <a:pPr algn="ctr"/>
              <a:endParaRPr lang="en-US" sz="2400" dirty="0">
                <a:solidFill>
                  <a:prstClr val="black"/>
                </a:solidFill>
              </a:endParaRPr>
            </a:p>
          </p:txBody>
        </p:sp>
        <p:sp>
          <p:nvSpPr>
            <p:cNvPr id="8" name="Rounded Rectangle 7"/>
            <p:cNvSpPr/>
            <p:nvPr/>
          </p:nvSpPr>
          <p:spPr>
            <a:xfrm>
              <a:off x="8229602" y="1349829"/>
              <a:ext cx="3385455" cy="4709887"/>
            </a:xfrm>
            <a:prstGeom prst="roundRect">
              <a:avLst>
                <a:gd name="adj" fmla="val 4348"/>
              </a:avLst>
            </a:prstGeom>
            <a:noFill/>
            <a:ln w="28575">
              <a:solidFill>
                <a:schemeClr val="bg1">
                  <a:lumMod val="75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fr-FR" sz="2400" b="1" dirty="0">
                  <a:solidFill>
                    <a:prstClr val="white">
                      <a:lumMod val="65000"/>
                    </a:prstClr>
                  </a:solidFill>
                </a:rPr>
                <a:t>SECONDARY</a:t>
              </a:r>
            </a:p>
            <a:p>
              <a:pPr algn="ctr"/>
              <a:endParaRPr lang="fr-FR" sz="2400" b="1" dirty="0">
                <a:solidFill>
                  <a:srgbClr val="0096D6"/>
                </a:solidFill>
              </a:endParaRPr>
            </a:p>
            <a:p>
              <a:pPr algn="ctr"/>
              <a:endParaRPr lang="fr-FR" sz="2400" b="1" dirty="0">
                <a:solidFill>
                  <a:srgbClr val="0096D6"/>
                </a:solidFill>
              </a:endParaRPr>
            </a:p>
            <a:p>
              <a:pPr algn="ctr"/>
              <a:endParaRPr lang="fr-FR" sz="2400" b="1" dirty="0">
                <a:solidFill>
                  <a:srgbClr val="0096D6"/>
                </a:solidFill>
              </a:endParaRPr>
            </a:p>
            <a:p>
              <a:pPr algn="ctr"/>
              <a:endParaRPr lang="fr-FR" sz="2400" b="1" dirty="0">
                <a:solidFill>
                  <a:srgbClr val="0096D6"/>
                </a:solidFill>
              </a:endParaRPr>
            </a:p>
            <a:p>
              <a:pPr algn="ctr"/>
              <a:endParaRPr lang="fr-FR" sz="2400" b="1" dirty="0">
                <a:solidFill>
                  <a:srgbClr val="0096D6"/>
                </a:solidFill>
              </a:endParaRPr>
            </a:p>
            <a:p>
              <a:pPr algn="ctr"/>
              <a:endParaRPr lang="fr-FR" sz="2400" b="1" dirty="0">
                <a:solidFill>
                  <a:srgbClr val="0096D6"/>
                </a:solidFill>
              </a:endParaRPr>
            </a:p>
            <a:p>
              <a:pPr algn="ctr"/>
              <a:endParaRPr lang="fr-FR" sz="2400" dirty="0">
                <a:solidFill>
                  <a:srgbClr val="0096D6"/>
                </a:solidFill>
              </a:endParaRPr>
            </a:p>
            <a:p>
              <a:pPr algn="ctr"/>
              <a:endParaRPr lang="fr-FR" sz="2400" dirty="0">
                <a:solidFill>
                  <a:srgbClr val="0096D6"/>
                </a:solidFill>
              </a:endParaRPr>
            </a:p>
            <a:p>
              <a:pPr algn="ctr"/>
              <a:endParaRPr lang="fr-FR" sz="2400" dirty="0">
                <a:solidFill>
                  <a:srgbClr val="0096D6"/>
                </a:solidFill>
              </a:endParaRPr>
            </a:p>
            <a:p>
              <a:pPr algn="ctr"/>
              <a:endParaRPr lang="fr-FR" sz="2400" dirty="0">
                <a:solidFill>
                  <a:srgbClr val="0096D6"/>
                </a:solidFill>
              </a:endParaRPr>
            </a:p>
            <a:p>
              <a:pPr algn="ctr"/>
              <a:endParaRPr lang="fr-FR" sz="2400" dirty="0">
                <a:solidFill>
                  <a:srgbClr val="0096D6"/>
                </a:solidFill>
              </a:endParaRPr>
            </a:p>
            <a:p>
              <a:pPr algn="ctr"/>
              <a:endParaRPr lang="en-US" sz="2400" dirty="0">
                <a:solidFill>
                  <a:srgbClr val="0096D6"/>
                </a:solidFill>
              </a:endParaRPr>
            </a:p>
          </p:txBody>
        </p:sp>
        <p:grpSp>
          <p:nvGrpSpPr>
            <p:cNvPr id="9" name="Group 8"/>
            <p:cNvGrpSpPr/>
            <p:nvPr/>
          </p:nvGrpSpPr>
          <p:grpSpPr>
            <a:xfrm>
              <a:off x="4748441" y="5061858"/>
              <a:ext cx="1060452" cy="830175"/>
              <a:chOff x="6686550" y="424543"/>
              <a:chExt cx="795339" cy="622631"/>
            </a:xfrm>
            <a:solidFill>
              <a:srgbClr val="00B388"/>
            </a:solidFill>
          </p:grpSpPr>
          <p:sp>
            <p:nvSpPr>
              <p:cNvPr id="67" name="Freeform 66"/>
              <p:cNvSpPr>
                <a:spLocks noEditPoints="1"/>
              </p:cNvSpPr>
              <p:nvPr/>
            </p:nvSpPr>
            <p:spPr bwMode="auto">
              <a:xfrm>
                <a:off x="6686550" y="424543"/>
                <a:ext cx="795339" cy="622631"/>
              </a:xfrm>
              <a:custGeom>
                <a:avLst/>
                <a:gdLst>
                  <a:gd name="T0" fmla="*/ 67 w 130"/>
                  <a:gd name="T1" fmla="*/ 87 h 184"/>
                  <a:gd name="T2" fmla="*/ 62 w 130"/>
                  <a:gd name="T3" fmla="*/ 95 h 184"/>
                  <a:gd name="T4" fmla="*/ 63 w 130"/>
                  <a:gd name="T5" fmla="*/ 115 h 184"/>
                  <a:gd name="T6" fmla="*/ 70 w 130"/>
                  <a:gd name="T7" fmla="*/ 117 h 184"/>
                  <a:gd name="T8" fmla="*/ 73 w 130"/>
                  <a:gd name="T9" fmla="*/ 102 h 184"/>
                  <a:gd name="T10" fmla="*/ 130 w 130"/>
                  <a:gd name="T11" fmla="*/ 74 h 184"/>
                  <a:gd name="T12" fmla="*/ 130 w 130"/>
                  <a:gd name="T13" fmla="*/ 42 h 184"/>
                  <a:gd name="T14" fmla="*/ 126 w 130"/>
                  <a:gd name="T15" fmla="*/ 14 h 184"/>
                  <a:gd name="T16" fmla="*/ 2 w 130"/>
                  <a:gd name="T17" fmla="*/ 19 h 184"/>
                  <a:gd name="T18" fmla="*/ 115 w 130"/>
                  <a:gd name="T19" fmla="*/ 42 h 184"/>
                  <a:gd name="T20" fmla="*/ 0 w 130"/>
                  <a:gd name="T21" fmla="*/ 110 h 184"/>
                  <a:gd name="T22" fmla="*/ 48 w 130"/>
                  <a:gd name="T23" fmla="*/ 183 h 184"/>
                  <a:gd name="T24" fmla="*/ 68 w 130"/>
                  <a:gd name="T25" fmla="*/ 184 h 184"/>
                  <a:gd name="T26" fmla="*/ 72 w 130"/>
                  <a:gd name="T27" fmla="*/ 184 h 184"/>
                  <a:gd name="T28" fmla="*/ 130 w 130"/>
                  <a:gd name="T29" fmla="*/ 74 h 184"/>
                  <a:gd name="T30" fmla="*/ 35 w 130"/>
                  <a:gd name="T31" fmla="*/ 126 h 184"/>
                  <a:gd name="T32" fmla="*/ 17 w 130"/>
                  <a:gd name="T33" fmla="*/ 125 h 184"/>
                  <a:gd name="T34" fmla="*/ 14 w 130"/>
                  <a:gd name="T35" fmla="*/ 116 h 184"/>
                  <a:gd name="T36" fmla="*/ 28 w 130"/>
                  <a:gd name="T37" fmla="*/ 116 h 184"/>
                  <a:gd name="T38" fmla="*/ 32 w 130"/>
                  <a:gd name="T39" fmla="*/ 113 h 184"/>
                  <a:gd name="T40" fmla="*/ 28 w 130"/>
                  <a:gd name="T41" fmla="*/ 108 h 184"/>
                  <a:gd name="T42" fmla="*/ 16 w 130"/>
                  <a:gd name="T43" fmla="*/ 101 h 184"/>
                  <a:gd name="T44" fmla="*/ 15 w 130"/>
                  <a:gd name="T45" fmla="*/ 85 h 184"/>
                  <a:gd name="T46" fmla="*/ 30 w 130"/>
                  <a:gd name="T47" fmla="*/ 78 h 184"/>
                  <a:gd name="T48" fmla="*/ 42 w 130"/>
                  <a:gd name="T49" fmla="*/ 81 h 184"/>
                  <a:gd name="T50" fmla="*/ 39 w 130"/>
                  <a:gd name="T51" fmla="*/ 88 h 184"/>
                  <a:gd name="T52" fmla="*/ 32 w 130"/>
                  <a:gd name="T53" fmla="*/ 87 h 184"/>
                  <a:gd name="T54" fmla="*/ 26 w 130"/>
                  <a:gd name="T55" fmla="*/ 90 h 184"/>
                  <a:gd name="T56" fmla="*/ 26 w 130"/>
                  <a:gd name="T57" fmla="*/ 94 h 184"/>
                  <a:gd name="T58" fmla="*/ 38 w 130"/>
                  <a:gd name="T59" fmla="*/ 100 h 184"/>
                  <a:gd name="T60" fmla="*/ 44 w 130"/>
                  <a:gd name="T61" fmla="*/ 112 h 184"/>
                  <a:gd name="T62" fmla="*/ 73 w 130"/>
                  <a:gd name="T63" fmla="*/ 134 h 184"/>
                  <a:gd name="T64" fmla="*/ 68 w 130"/>
                  <a:gd name="T65" fmla="*/ 127 h 184"/>
                  <a:gd name="T66" fmla="*/ 54 w 130"/>
                  <a:gd name="T67" fmla="*/ 122 h 184"/>
                  <a:gd name="T68" fmla="*/ 51 w 130"/>
                  <a:gd name="T69" fmla="*/ 90 h 184"/>
                  <a:gd name="T70" fmla="*/ 67 w 130"/>
                  <a:gd name="T71" fmla="*/ 78 h 184"/>
                  <a:gd name="T72" fmla="*/ 84 w 130"/>
                  <a:gd name="T73" fmla="*/ 90 h 184"/>
                  <a:gd name="T74" fmla="*/ 83 w 130"/>
                  <a:gd name="T75" fmla="*/ 117 h 184"/>
                  <a:gd name="T76" fmla="*/ 81 w 130"/>
                  <a:gd name="T77" fmla="*/ 128 h 184"/>
                  <a:gd name="T78" fmla="*/ 119 w 130"/>
                  <a:gd name="T79" fmla="*/ 126 h 184"/>
                  <a:gd name="T80" fmla="*/ 92 w 130"/>
                  <a:gd name="T81" fmla="*/ 79 h 184"/>
                  <a:gd name="T82" fmla="*/ 104 w 130"/>
                  <a:gd name="T83" fmla="*/ 116 h 184"/>
                  <a:gd name="T84" fmla="*/ 119 w 130"/>
                  <a:gd name="T85" fmla="*/ 126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0" h="184">
                    <a:moveTo>
                      <a:pt x="72" y="90"/>
                    </a:moveTo>
                    <a:cubicBezTo>
                      <a:pt x="71" y="89"/>
                      <a:pt x="71" y="88"/>
                      <a:pt x="70" y="88"/>
                    </a:cubicBezTo>
                    <a:cubicBezTo>
                      <a:pt x="69" y="87"/>
                      <a:pt x="68" y="87"/>
                      <a:pt x="67" y="87"/>
                    </a:cubicBezTo>
                    <a:cubicBezTo>
                      <a:pt x="66" y="87"/>
                      <a:pt x="65" y="87"/>
                      <a:pt x="64" y="88"/>
                    </a:cubicBezTo>
                    <a:cubicBezTo>
                      <a:pt x="64" y="88"/>
                      <a:pt x="63" y="89"/>
                      <a:pt x="63" y="90"/>
                    </a:cubicBezTo>
                    <a:cubicBezTo>
                      <a:pt x="62" y="91"/>
                      <a:pt x="62" y="93"/>
                      <a:pt x="62" y="95"/>
                    </a:cubicBezTo>
                    <a:cubicBezTo>
                      <a:pt x="62" y="97"/>
                      <a:pt x="61" y="99"/>
                      <a:pt x="61" y="102"/>
                    </a:cubicBezTo>
                    <a:cubicBezTo>
                      <a:pt x="61" y="105"/>
                      <a:pt x="62" y="108"/>
                      <a:pt x="62" y="110"/>
                    </a:cubicBezTo>
                    <a:cubicBezTo>
                      <a:pt x="62" y="112"/>
                      <a:pt x="62" y="113"/>
                      <a:pt x="63" y="115"/>
                    </a:cubicBezTo>
                    <a:cubicBezTo>
                      <a:pt x="63" y="116"/>
                      <a:pt x="64" y="116"/>
                      <a:pt x="64" y="117"/>
                    </a:cubicBezTo>
                    <a:cubicBezTo>
                      <a:pt x="65" y="117"/>
                      <a:pt x="66" y="117"/>
                      <a:pt x="67" y="117"/>
                    </a:cubicBezTo>
                    <a:cubicBezTo>
                      <a:pt x="68" y="117"/>
                      <a:pt x="69" y="117"/>
                      <a:pt x="70" y="117"/>
                    </a:cubicBezTo>
                    <a:cubicBezTo>
                      <a:pt x="71" y="116"/>
                      <a:pt x="71" y="116"/>
                      <a:pt x="72" y="115"/>
                    </a:cubicBezTo>
                    <a:cubicBezTo>
                      <a:pt x="72" y="113"/>
                      <a:pt x="72" y="112"/>
                      <a:pt x="73" y="110"/>
                    </a:cubicBezTo>
                    <a:cubicBezTo>
                      <a:pt x="73" y="108"/>
                      <a:pt x="73" y="105"/>
                      <a:pt x="73" y="102"/>
                    </a:cubicBezTo>
                    <a:cubicBezTo>
                      <a:pt x="73" y="99"/>
                      <a:pt x="73" y="97"/>
                      <a:pt x="73" y="95"/>
                    </a:cubicBezTo>
                    <a:cubicBezTo>
                      <a:pt x="72" y="93"/>
                      <a:pt x="72" y="91"/>
                      <a:pt x="72" y="90"/>
                    </a:cubicBezTo>
                    <a:close/>
                    <a:moveTo>
                      <a:pt x="130" y="74"/>
                    </a:moveTo>
                    <a:cubicBezTo>
                      <a:pt x="130" y="45"/>
                      <a:pt x="130" y="45"/>
                      <a:pt x="130" y="45"/>
                    </a:cubicBezTo>
                    <a:cubicBezTo>
                      <a:pt x="130" y="42"/>
                      <a:pt x="130" y="42"/>
                      <a:pt x="130" y="42"/>
                    </a:cubicBezTo>
                    <a:cubicBezTo>
                      <a:pt x="130" y="42"/>
                      <a:pt x="130" y="42"/>
                      <a:pt x="130" y="42"/>
                    </a:cubicBezTo>
                    <a:cubicBezTo>
                      <a:pt x="130" y="23"/>
                      <a:pt x="130" y="23"/>
                      <a:pt x="130" y="23"/>
                    </a:cubicBezTo>
                    <a:cubicBezTo>
                      <a:pt x="130" y="23"/>
                      <a:pt x="130" y="23"/>
                      <a:pt x="130" y="23"/>
                    </a:cubicBezTo>
                    <a:cubicBezTo>
                      <a:pt x="130" y="20"/>
                      <a:pt x="129" y="17"/>
                      <a:pt x="126" y="14"/>
                    </a:cubicBezTo>
                    <a:cubicBezTo>
                      <a:pt x="118" y="6"/>
                      <a:pt x="94" y="0"/>
                      <a:pt x="65" y="0"/>
                    </a:cubicBezTo>
                    <a:cubicBezTo>
                      <a:pt x="65" y="0"/>
                      <a:pt x="65" y="0"/>
                      <a:pt x="65" y="0"/>
                    </a:cubicBezTo>
                    <a:cubicBezTo>
                      <a:pt x="30" y="0"/>
                      <a:pt x="2" y="9"/>
                      <a:pt x="2" y="19"/>
                    </a:cubicBezTo>
                    <a:cubicBezTo>
                      <a:pt x="2" y="30"/>
                      <a:pt x="30" y="39"/>
                      <a:pt x="65" y="39"/>
                    </a:cubicBezTo>
                    <a:cubicBezTo>
                      <a:pt x="86" y="39"/>
                      <a:pt x="104" y="36"/>
                      <a:pt x="115" y="31"/>
                    </a:cubicBezTo>
                    <a:cubicBezTo>
                      <a:pt x="115" y="42"/>
                      <a:pt x="115" y="42"/>
                      <a:pt x="115" y="42"/>
                    </a:cubicBezTo>
                    <a:cubicBezTo>
                      <a:pt x="104" y="46"/>
                      <a:pt x="88" y="49"/>
                      <a:pt x="65" y="49"/>
                    </a:cubicBezTo>
                    <a:cubicBezTo>
                      <a:pt x="40" y="49"/>
                      <a:pt x="13" y="45"/>
                      <a:pt x="0" y="35"/>
                    </a:cubicBezTo>
                    <a:cubicBezTo>
                      <a:pt x="0" y="110"/>
                      <a:pt x="0" y="110"/>
                      <a:pt x="0" y="110"/>
                    </a:cubicBezTo>
                    <a:cubicBezTo>
                      <a:pt x="0" y="110"/>
                      <a:pt x="0" y="110"/>
                      <a:pt x="0" y="110"/>
                    </a:cubicBezTo>
                    <a:cubicBezTo>
                      <a:pt x="0" y="161"/>
                      <a:pt x="0" y="161"/>
                      <a:pt x="0" y="161"/>
                    </a:cubicBezTo>
                    <a:cubicBezTo>
                      <a:pt x="0" y="172"/>
                      <a:pt x="20" y="180"/>
                      <a:pt x="48" y="183"/>
                    </a:cubicBezTo>
                    <a:cubicBezTo>
                      <a:pt x="53" y="184"/>
                      <a:pt x="59" y="184"/>
                      <a:pt x="65" y="184"/>
                    </a:cubicBezTo>
                    <a:cubicBezTo>
                      <a:pt x="65" y="184"/>
                      <a:pt x="65" y="184"/>
                      <a:pt x="65" y="184"/>
                    </a:cubicBezTo>
                    <a:cubicBezTo>
                      <a:pt x="66" y="184"/>
                      <a:pt x="67" y="184"/>
                      <a:pt x="68" y="184"/>
                    </a:cubicBezTo>
                    <a:cubicBezTo>
                      <a:pt x="68" y="184"/>
                      <a:pt x="68" y="184"/>
                      <a:pt x="68" y="184"/>
                    </a:cubicBezTo>
                    <a:cubicBezTo>
                      <a:pt x="70" y="184"/>
                      <a:pt x="71" y="184"/>
                      <a:pt x="72" y="184"/>
                    </a:cubicBezTo>
                    <a:cubicBezTo>
                      <a:pt x="72" y="184"/>
                      <a:pt x="72" y="184"/>
                      <a:pt x="72" y="184"/>
                    </a:cubicBezTo>
                    <a:cubicBezTo>
                      <a:pt x="105" y="183"/>
                      <a:pt x="130" y="173"/>
                      <a:pt x="130" y="161"/>
                    </a:cubicBezTo>
                    <a:cubicBezTo>
                      <a:pt x="130" y="161"/>
                      <a:pt x="130" y="161"/>
                      <a:pt x="130" y="161"/>
                    </a:cubicBezTo>
                    <a:cubicBezTo>
                      <a:pt x="130" y="74"/>
                      <a:pt x="130" y="74"/>
                      <a:pt x="130" y="74"/>
                    </a:cubicBezTo>
                    <a:close/>
                    <a:moveTo>
                      <a:pt x="43" y="119"/>
                    </a:moveTo>
                    <a:cubicBezTo>
                      <a:pt x="42" y="120"/>
                      <a:pt x="41" y="122"/>
                      <a:pt x="40" y="123"/>
                    </a:cubicBezTo>
                    <a:cubicBezTo>
                      <a:pt x="39" y="124"/>
                      <a:pt x="37" y="125"/>
                      <a:pt x="35" y="126"/>
                    </a:cubicBezTo>
                    <a:cubicBezTo>
                      <a:pt x="33" y="126"/>
                      <a:pt x="30" y="127"/>
                      <a:pt x="27" y="127"/>
                    </a:cubicBezTo>
                    <a:cubicBezTo>
                      <a:pt x="25" y="127"/>
                      <a:pt x="23" y="126"/>
                      <a:pt x="21" y="126"/>
                    </a:cubicBezTo>
                    <a:cubicBezTo>
                      <a:pt x="19" y="126"/>
                      <a:pt x="18" y="126"/>
                      <a:pt x="17" y="125"/>
                    </a:cubicBezTo>
                    <a:cubicBezTo>
                      <a:pt x="16" y="125"/>
                      <a:pt x="15" y="124"/>
                      <a:pt x="15" y="124"/>
                    </a:cubicBezTo>
                    <a:cubicBezTo>
                      <a:pt x="15" y="123"/>
                      <a:pt x="14" y="123"/>
                      <a:pt x="14" y="122"/>
                    </a:cubicBezTo>
                    <a:cubicBezTo>
                      <a:pt x="14" y="116"/>
                      <a:pt x="14" y="116"/>
                      <a:pt x="14" y="116"/>
                    </a:cubicBezTo>
                    <a:cubicBezTo>
                      <a:pt x="16" y="116"/>
                      <a:pt x="18" y="117"/>
                      <a:pt x="20" y="117"/>
                    </a:cubicBezTo>
                    <a:cubicBezTo>
                      <a:pt x="21" y="117"/>
                      <a:pt x="23" y="117"/>
                      <a:pt x="25" y="117"/>
                    </a:cubicBezTo>
                    <a:cubicBezTo>
                      <a:pt x="26" y="117"/>
                      <a:pt x="27" y="117"/>
                      <a:pt x="28" y="116"/>
                    </a:cubicBezTo>
                    <a:cubicBezTo>
                      <a:pt x="29" y="116"/>
                      <a:pt x="30" y="116"/>
                      <a:pt x="31" y="116"/>
                    </a:cubicBezTo>
                    <a:cubicBezTo>
                      <a:pt x="31" y="115"/>
                      <a:pt x="32" y="115"/>
                      <a:pt x="32" y="114"/>
                    </a:cubicBezTo>
                    <a:cubicBezTo>
                      <a:pt x="32" y="114"/>
                      <a:pt x="32" y="113"/>
                      <a:pt x="32" y="113"/>
                    </a:cubicBezTo>
                    <a:cubicBezTo>
                      <a:pt x="32" y="112"/>
                      <a:pt x="32" y="111"/>
                      <a:pt x="32" y="111"/>
                    </a:cubicBezTo>
                    <a:cubicBezTo>
                      <a:pt x="31" y="110"/>
                      <a:pt x="31" y="110"/>
                      <a:pt x="30" y="109"/>
                    </a:cubicBezTo>
                    <a:cubicBezTo>
                      <a:pt x="30" y="109"/>
                      <a:pt x="29" y="108"/>
                      <a:pt x="28" y="108"/>
                    </a:cubicBezTo>
                    <a:cubicBezTo>
                      <a:pt x="27" y="108"/>
                      <a:pt x="26" y="107"/>
                      <a:pt x="24" y="106"/>
                    </a:cubicBezTo>
                    <a:cubicBezTo>
                      <a:pt x="22" y="106"/>
                      <a:pt x="21" y="105"/>
                      <a:pt x="19" y="104"/>
                    </a:cubicBezTo>
                    <a:cubicBezTo>
                      <a:pt x="18" y="103"/>
                      <a:pt x="17" y="102"/>
                      <a:pt x="16" y="101"/>
                    </a:cubicBezTo>
                    <a:cubicBezTo>
                      <a:pt x="15" y="100"/>
                      <a:pt x="15" y="98"/>
                      <a:pt x="14" y="97"/>
                    </a:cubicBezTo>
                    <a:cubicBezTo>
                      <a:pt x="14" y="96"/>
                      <a:pt x="14" y="94"/>
                      <a:pt x="14" y="92"/>
                    </a:cubicBezTo>
                    <a:cubicBezTo>
                      <a:pt x="14" y="90"/>
                      <a:pt x="14" y="87"/>
                      <a:pt x="15" y="85"/>
                    </a:cubicBezTo>
                    <a:cubicBezTo>
                      <a:pt x="16" y="84"/>
                      <a:pt x="17" y="82"/>
                      <a:pt x="18" y="81"/>
                    </a:cubicBezTo>
                    <a:cubicBezTo>
                      <a:pt x="20" y="80"/>
                      <a:pt x="21" y="79"/>
                      <a:pt x="23" y="79"/>
                    </a:cubicBezTo>
                    <a:cubicBezTo>
                      <a:pt x="25" y="78"/>
                      <a:pt x="28" y="78"/>
                      <a:pt x="30" y="78"/>
                    </a:cubicBezTo>
                    <a:cubicBezTo>
                      <a:pt x="32" y="78"/>
                      <a:pt x="34" y="78"/>
                      <a:pt x="36" y="78"/>
                    </a:cubicBezTo>
                    <a:cubicBezTo>
                      <a:pt x="37" y="79"/>
                      <a:pt x="39" y="79"/>
                      <a:pt x="40" y="79"/>
                    </a:cubicBezTo>
                    <a:cubicBezTo>
                      <a:pt x="41" y="80"/>
                      <a:pt x="42" y="80"/>
                      <a:pt x="42" y="81"/>
                    </a:cubicBezTo>
                    <a:cubicBezTo>
                      <a:pt x="42" y="82"/>
                      <a:pt x="42" y="82"/>
                      <a:pt x="42" y="83"/>
                    </a:cubicBezTo>
                    <a:cubicBezTo>
                      <a:pt x="42" y="88"/>
                      <a:pt x="42" y="88"/>
                      <a:pt x="42" y="88"/>
                    </a:cubicBezTo>
                    <a:cubicBezTo>
                      <a:pt x="41" y="88"/>
                      <a:pt x="40" y="88"/>
                      <a:pt x="39" y="88"/>
                    </a:cubicBezTo>
                    <a:cubicBezTo>
                      <a:pt x="38" y="88"/>
                      <a:pt x="38" y="88"/>
                      <a:pt x="37" y="88"/>
                    </a:cubicBezTo>
                    <a:cubicBezTo>
                      <a:pt x="36" y="88"/>
                      <a:pt x="35" y="88"/>
                      <a:pt x="35" y="87"/>
                    </a:cubicBezTo>
                    <a:cubicBezTo>
                      <a:pt x="34" y="87"/>
                      <a:pt x="33" y="87"/>
                      <a:pt x="32" y="87"/>
                    </a:cubicBezTo>
                    <a:cubicBezTo>
                      <a:pt x="31" y="87"/>
                      <a:pt x="30" y="88"/>
                      <a:pt x="29" y="88"/>
                    </a:cubicBezTo>
                    <a:cubicBezTo>
                      <a:pt x="28" y="88"/>
                      <a:pt x="27" y="88"/>
                      <a:pt x="27" y="88"/>
                    </a:cubicBezTo>
                    <a:cubicBezTo>
                      <a:pt x="26" y="89"/>
                      <a:pt x="26" y="89"/>
                      <a:pt x="26" y="90"/>
                    </a:cubicBezTo>
                    <a:cubicBezTo>
                      <a:pt x="25" y="90"/>
                      <a:pt x="25" y="91"/>
                      <a:pt x="25" y="91"/>
                    </a:cubicBezTo>
                    <a:cubicBezTo>
                      <a:pt x="25" y="92"/>
                      <a:pt x="25" y="93"/>
                      <a:pt x="26" y="93"/>
                    </a:cubicBezTo>
                    <a:cubicBezTo>
                      <a:pt x="26" y="94"/>
                      <a:pt x="26" y="94"/>
                      <a:pt x="26" y="94"/>
                    </a:cubicBezTo>
                    <a:cubicBezTo>
                      <a:pt x="27" y="95"/>
                      <a:pt x="28" y="95"/>
                      <a:pt x="29" y="96"/>
                    </a:cubicBezTo>
                    <a:cubicBezTo>
                      <a:pt x="29" y="96"/>
                      <a:pt x="31" y="97"/>
                      <a:pt x="32" y="97"/>
                    </a:cubicBezTo>
                    <a:cubicBezTo>
                      <a:pt x="34" y="98"/>
                      <a:pt x="36" y="99"/>
                      <a:pt x="38" y="100"/>
                    </a:cubicBezTo>
                    <a:cubicBezTo>
                      <a:pt x="39" y="101"/>
                      <a:pt x="40" y="102"/>
                      <a:pt x="41" y="103"/>
                    </a:cubicBezTo>
                    <a:cubicBezTo>
                      <a:pt x="42" y="104"/>
                      <a:pt x="43" y="105"/>
                      <a:pt x="43" y="107"/>
                    </a:cubicBezTo>
                    <a:cubicBezTo>
                      <a:pt x="43" y="108"/>
                      <a:pt x="44" y="110"/>
                      <a:pt x="44" y="112"/>
                    </a:cubicBezTo>
                    <a:cubicBezTo>
                      <a:pt x="44" y="114"/>
                      <a:pt x="43" y="117"/>
                      <a:pt x="43" y="119"/>
                    </a:cubicBezTo>
                    <a:close/>
                    <a:moveTo>
                      <a:pt x="75" y="134"/>
                    </a:moveTo>
                    <a:cubicBezTo>
                      <a:pt x="74" y="134"/>
                      <a:pt x="74" y="134"/>
                      <a:pt x="73" y="134"/>
                    </a:cubicBezTo>
                    <a:cubicBezTo>
                      <a:pt x="73" y="134"/>
                      <a:pt x="72" y="133"/>
                      <a:pt x="72" y="132"/>
                    </a:cubicBezTo>
                    <a:cubicBezTo>
                      <a:pt x="71" y="131"/>
                      <a:pt x="71" y="130"/>
                      <a:pt x="70" y="129"/>
                    </a:cubicBezTo>
                    <a:cubicBezTo>
                      <a:pt x="69" y="128"/>
                      <a:pt x="68" y="127"/>
                      <a:pt x="68" y="127"/>
                    </a:cubicBezTo>
                    <a:cubicBezTo>
                      <a:pt x="67" y="127"/>
                      <a:pt x="67" y="127"/>
                      <a:pt x="67" y="127"/>
                    </a:cubicBezTo>
                    <a:cubicBezTo>
                      <a:pt x="65" y="127"/>
                      <a:pt x="62" y="126"/>
                      <a:pt x="60" y="126"/>
                    </a:cubicBezTo>
                    <a:cubicBezTo>
                      <a:pt x="58" y="125"/>
                      <a:pt x="56" y="124"/>
                      <a:pt x="54" y="122"/>
                    </a:cubicBezTo>
                    <a:cubicBezTo>
                      <a:pt x="53" y="121"/>
                      <a:pt x="52" y="118"/>
                      <a:pt x="51" y="115"/>
                    </a:cubicBezTo>
                    <a:cubicBezTo>
                      <a:pt x="50" y="112"/>
                      <a:pt x="49" y="107"/>
                      <a:pt x="49" y="102"/>
                    </a:cubicBezTo>
                    <a:cubicBezTo>
                      <a:pt x="49" y="97"/>
                      <a:pt x="50" y="93"/>
                      <a:pt x="51" y="90"/>
                    </a:cubicBezTo>
                    <a:cubicBezTo>
                      <a:pt x="52" y="86"/>
                      <a:pt x="53" y="84"/>
                      <a:pt x="54" y="82"/>
                    </a:cubicBezTo>
                    <a:cubicBezTo>
                      <a:pt x="56" y="80"/>
                      <a:pt x="58" y="79"/>
                      <a:pt x="60" y="79"/>
                    </a:cubicBezTo>
                    <a:cubicBezTo>
                      <a:pt x="62" y="78"/>
                      <a:pt x="65" y="78"/>
                      <a:pt x="67" y="78"/>
                    </a:cubicBezTo>
                    <a:cubicBezTo>
                      <a:pt x="70" y="78"/>
                      <a:pt x="72" y="78"/>
                      <a:pt x="74" y="79"/>
                    </a:cubicBezTo>
                    <a:cubicBezTo>
                      <a:pt x="77" y="79"/>
                      <a:pt x="78" y="80"/>
                      <a:pt x="80" y="82"/>
                    </a:cubicBezTo>
                    <a:cubicBezTo>
                      <a:pt x="82" y="84"/>
                      <a:pt x="83" y="86"/>
                      <a:pt x="84" y="90"/>
                    </a:cubicBezTo>
                    <a:cubicBezTo>
                      <a:pt x="84" y="93"/>
                      <a:pt x="85" y="97"/>
                      <a:pt x="85" y="102"/>
                    </a:cubicBezTo>
                    <a:cubicBezTo>
                      <a:pt x="85" y="105"/>
                      <a:pt x="85" y="108"/>
                      <a:pt x="84" y="110"/>
                    </a:cubicBezTo>
                    <a:cubicBezTo>
                      <a:pt x="84" y="113"/>
                      <a:pt x="84" y="115"/>
                      <a:pt x="83" y="117"/>
                    </a:cubicBezTo>
                    <a:cubicBezTo>
                      <a:pt x="82" y="118"/>
                      <a:pt x="82" y="120"/>
                      <a:pt x="81" y="121"/>
                    </a:cubicBezTo>
                    <a:cubicBezTo>
                      <a:pt x="80" y="122"/>
                      <a:pt x="79" y="123"/>
                      <a:pt x="78" y="124"/>
                    </a:cubicBezTo>
                    <a:cubicBezTo>
                      <a:pt x="79" y="125"/>
                      <a:pt x="80" y="126"/>
                      <a:pt x="81" y="128"/>
                    </a:cubicBezTo>
                    <a:cubicBezTo>
                      <a:pt x="83" y="130"/>
                      <a:pt x="84" y="132"/>
                      <a:pt x="85" y="134"/>
                    </a:cubicBezTo>
                    <a:lnTo>
                      <a:pt x="75" y="134"/>
                    </a:lnTo>
                    <a:close/>
                    <a:moveTo>
                      <a:pt x="119" y="126"/>
                    </a:moveTo>
                    <a:cubicBezTo>
                      <a:pt x="95" y="126"/>
                      <a:pt x="95" y="126"/>
                      <a:pt x="95" y="126"/>
                    </a:cubicBezTo>
                    <a:cubicBezTo>
                      <a:pt x="93" y="126"/>
                      <a:pt x="92" y="125"/>
                      <a:pt x="92" y="123"/>
                    </a:cubicBezTo>
                    <a:cubicBezTo>
                      <a:pt x="92" y="79"/>
                      <a:pt x="92" y="79"/>
                      <a:pt x="92" y="79"/>
                    </a:cubicBezTo>
                    <a:cubicBezTo>
                      <a:pt x="101" y="79"/>
                      <a:pt x="101" y="79"/>
                      <a:pt x="101" y="79"/>
                    </a:cubicBezTo>
                    <a:cubicBezTo>
                      <a:pt x="103" y="79"/>
                      <a:pt x="104" y="80"/>
                      <a:pt x="104" y="81"/>
                    </a:cubicBezTo>
                    <a:cubicBezTo>
                      <a:pt x="104" y="116"/>
                      <a:pt x="104" y="116"/>
                      <a:pt x="104" y="116"/>
                    </a:cubicBezTo>
                    <a:cubicBezTo>
                      <a:pt x="117" y="116"/>
                      <a:pt x="117" y="116"/>
                      <a:pt x="117" y="116"/>
                    </a:cubicBezTo>
                    <a:cubicBezTo>
                      <a:pt x="118" y="116"/>
                      <a:pt x="119" y="117"/>
                      <a:pt x="119" y="118"/>
                    </a:cubicBezTo>
                    <a:lnTo>
                      <a:pt x="119" y="1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endParaRPr lang="en-US" sz="1467">
                  <a:solidFill>
                    <a:prstClr val="black"/>
                  </a:solidFill>
                </a:endParaRPr>
              </a:p>
            </p:txBody>
          </p:sp>
          <p:sp>
            <p:nvSpPr>
              <p:cNvPr id="68" name="Rectangle 67"/>
              <p:cNvSpPr/>
              <p:nvPr/>
            </p:nvSpPr>
            <p:spPr>
              <a:xfrm>
                <a:off x="6735536" y="644979"/>
                <a:ext cx="726621" cy="293914"/>
              </a:xfrm>
              <a:prstGeom prst="rect">
                <a:avLst/>
              </a:prstGeom>
              <a:gr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fr-FR" sz="2133" dirty="0">
                    <a:solidFill>
                      <a:prstClr val="white"/>
                    </a:solidFill>
                  </a:rPr>
                  <a:t>Disk 1</a:t>
                </a:r>
                <a:endParaRPr lang="en-US" sz="2133" dirty="0">
                  <a:solidFill>
                    <a:prstClr val="white"/>
                  </a:solidFill>
                </a:endParaRPr>
              </a:p>
            </p:txBody>
          </p:sp>
        </p:grpSp>
        <p:grpSp>
          <p:nvGrpSpPr>
            <p:cNvPr id="10" name="Group 9"/>
            <p:cNvGrpSpPr/>
            <p:nvPr/>
          </p:nvGrpSpPr>
          <p:grpSpPr>
            <a:xfrm>
              <a:off x="9295941" y="5014686"/>
              <a:ext cx="1060452" cy="830175"/>
              <a:chOff x="6686550" y="424543"/>
              <a:chExt cx="795339" cy="622631"/>
            </a:xfrm>
            <a:solidFill>
              <a:srgbClr val="00B388"/>
            </a:solidFill>
          </p:grpSpPr>
          <p:sp>
            <p:nvSpPr>
              <p:cNvPr id="65" name="Freeform 64"/>
              <p:cNvSpPr>
                <a:spLocks noEditPoints="1"/>
              </p:cNvSpPr>
              <p:nvPr/>
            </p:nvSpPr>
            <p:spPr bwMode="auto">
              <a:xfrm>
                <a:off x="6686550" y="424543"/>
                <a:ext cx="795339" cy="622631"/>
              </a:xfrm>
              <a:custGeom>
                <a:avLst/>
                <a:gdLst>
                  <a:gd name="T0" fmla="*/ 67 w 130"/>
                  <a:gd name="T1" fmla="*/ 87 h 184"/>
                  <a:gd name="T2" fmla="*/ 62 w 130"/>
                  <a:gd name="T3" fmla="*/ 95 h 184"/>
                  <a:gd name="T4" fmla="*/ 63 w 130"/>
                  <a:gd name="T5" fmla="*/ 115 h 184"/>
                  <a:gd name="T6" fmla="*/ 70 w 130"/>
                  <a:gd name="T7" fmla="*/ 117 h 184"/>
                  <a:gd name="T8" fmla="*/ 73 w 130"/>
                  <a:gd name="T9" fmla="*/ 102 h 184"/>
                  <a:gd name="T10" fmla="*/ 130 w 130"/>
                  <a:gd name="T11" fmla="*/ 74 h 184"/>
                  <a:gd name="T12" fmla="*/ 130 w 130"/>
                  <a:gd name="T13" fmla="*/ 42 h 184"/>
                  <a:gd name="T14" fmla="*/ 126 w 130"/>
                  <a:gd name="T15" fmla="*/ 14 h 184"/>
                  <a:gd name="T16" fmla="*/ 2 w 130"/>
                  <a:gd name="T17" fmla="*/ 19 h 184"/>
                  <a:gd name="T18" fmla="*/ 115 w 130"/>
                  <a:gd name="T19" fmla="*/ 42 h 184"/>
                  <a:gd name="T20" fmla="*/ 0 w 130"/>
                  <a:gd name="T21" fmla="*/ 110 h 184"/>
                  <a:gd name="T22" fmla="*/ 48 w 130"/>
                  <a:gd name="T23" fmla="*/ 183 h 184"/>
                  <a:gd name="T24" fmla="*/ 68 w 130"/>
                  <a:gd name="T25" fmla="*/ 184 h 184"/>
                  <a:gd name="T26" fmla="*/ 72 w 130"/>
                  <a:gd name="T27" fmla="*/ 184 h 184"/>
                  <a:gd name="T28" fmla="*/ 130 w 130"/>
                  <a:gd name="T29" fmla="*/ 74 h 184"/>
                  <a:gd name="T30" fmla="*/ 35 w 130"/>
                  <a:gd name="T31" fmla="*/ 126 h 184"/>
                  <a:gd name="T32" fmla="*/ 17 w 130"/>
                  <a:gd name="T33" fmla="*/ 125 h 184"/>
                  <a:gd name="T34" fmla="*/ 14 w 130"/>
                  <a:gd name="T35" fmla="*/ 116 h 184"/>
                  <a:gd name="T36" fmla="*/ 28 w 130"/>
                  <a:gd name="T37" fmla="*/ 116 h 184"/>
                  <a:gd name="T38" fmla="*/ 32 w 130"/>
                  <a:gd name="T39" fmla="*/ 113 h 184"/>
                  <a:gd name="T40" fmla="*/ 28 w 130"/>
                  <a:gd name="T41" fmla="*/ 108 h 184"/>
                  <a:gd name="T42" fmla="*/ 16 w 130"/>
                  <a:gd name="T43" fmla="*/ 101 h 184"/>
                  <a:gd name="T44" fmla="*/ 15 w 130"/>
                  <a:gd name="T45" fmla="*/ 85 h 184"/>
                  <a:gd name="T46" fmla="*/ 30 w 130"/>
                  <a:gd name="T47" fmla="*/ 78 h 184"/>
                  <a:gd name="T48" fmla="*/ 42 w 130"/>
                  <a:gd name="T49" fmla="*/ 81 h 184"/>
                  <a:gd name="T50" fmla="*/ 39 w 130"/>
                  <a:gd name="T51" fmla="*/ 88 h 184"/>
                  <a:gd name="T52" fmla="*/ 32 w 130"/>
                  <a:gd name="T53" fmla="*/ 87 h 184"/>
                  <a:gd name="T54" fmla="*/ 26 w 130"/>
                  <a:gd name="T55" fmla="*/ 90 h 184"/>
                  <a:gd name="T56" fmla="*/ 26 w 130"/>
                  <a:gd name="T57" fmla="*/ 94 h 184"/>
                  <a:gd name="T58" fmla="*/ 38 w 130"/>
                  <a:gd name="T59" fmla="*/ 100 h 184"/>
                  <a:gd name="T60" fmla="*/ 44 w 130"/>
                  <a:gd name="T61" fmla="*/ 112 h 184"/>
                  <a:gd name="T62" fmla="*/ 73 w 130"/>
                  <a:gd name="T63" fmla="*/ 134 h 184"/>
                  <a:gd name="T64" fmla="*/ 68 w 130"/>
                  <a:gd name="T65" fmla="*/ 127 h 184"/>
                  <a:gd name="T66" fmla="*/ 54 w 130"/>
                  <a:gd name="T67" fmla="*/ 122 h 184"/>
                  <a:gd name="T68" fmla="*/ 51 w 130"/>
                  <a:gd name="T69" fmla="*/ 90 h 184"/>
                  <a:gd name="T70" fmla="*/ 67 w 130"/>
                  <a:gd name="T71" fmla="*/ 78 h 184"/>
                  <a:gd name="T72" fmla="*/ 84 w 130"/>
                  <a:gd name="T73" fmla="*/ 90 h 184"/>
                  <a:gd name="T74" fmla="*/ 83 w 130"/>
                  <a:gd name="T75" fmla="*/ 117 h 184"/>
                  <a:gd name="T76" fmla="*/ 81 w 130"/>
                  <a:gd name="T77" fmla="*/ 128 h 184"/>
                  <a:gd name="T78" fmla="*/ 119 w 130"/>
                  <a:gd name="T79" fmla="*/ 126 h 184"/>
                  <a:gd name="T80" fmla="*/ 92 w 130"/>
                  <a:gd name="T81" fmla="*/ 79 h 184"/>
                  <a:gd name="T82" fmla="*/ 104 w 130"/>
                  <a:gd name="T83" fmla="*/ 116 h 184"/>
                  <a:gd name="T84" fmla="*/ 119 w 130"/>
                  <a:gd name="T85" fmla="*/ 126 h 1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130" h="184">
                    <a:moveTo>
                      <a:pt x="72" y="90"/>
                    </a:moveTo>
                    <a:cubicBezTo>
                      <a:pt x="71" y="89"/>
                      <a:pt x="71" y="88"/>
                      <a:pt x="70" y="88"/>
                    </a:cubicBezTo>
                    <a:cubicBezTo>
                      <a:pt x="69" y="87"/>
                      <a:pt x="68" y="87"/>
                      <a:pt x="67" y="87"/>
                    </a:cubicBezTo>
                    <a:cubicBezTo>
                      <a:pt x="66" y="87"/>
                      <a:pt x="65" y="87"/>
                      <a:pt x="64" y="88"/>
                    </a:cubicBezTo>
                    <a:cubicBezTo>
                      <a:pt x="64" y="88"/>
                      <a:pt x="63" y="89"/>
                      <a:pt x="63" y="90"/>
                    </a:cubicBezTo>
                    <a:cubicBezTo>
                      <a:pt x="62" y="91"/>
                      <a:pt x="62" y="93"/>
                      <a:pt x="62" y="95"/>
                    </a:cubicBezTo>
                    <a:cubicBezTo>
                      <a:pt x="62" y="97"/>
                      <a:pt x="61" y="99"/>
                      <a:pt x="61" y="102"/>
                    </a:cubicBezTo>
                    <a:cubicBezTo>
                      <a:pt x="61" y="105"/>
                      <a:pt x="62" y="108"/>
                      <a:pt x="62" y="110"/>
                    </a:cubicBezTo>
                    <a:cubicBezTo>
                      <a:pt x="62" y="112"/>
                      <a:pt x="62" y="113"/>
                      <a:pt x="63" y="115"/>
                    </a:cubicBezTo>
                    <a:cubicBezTo>
                      <a:pt x="63" y="116"/>
                      <a:pt x="64" y="116"/>
                      <a:pt x="64" y="117"/>
                    </a:cubicBezTo>
                    <a:cubicBezTo>
                      <a:pt x="65" y="117"/>
                      <a:pt x="66" y="117"/>
                      <a:pt x="67" y="117"/>
                    </a:cubicBezTo>
                    <a:cubicBezTo>
                      <a:pt x="68" y="117"/>
                      <a:pt x="69" y="117"/>
                      <a:pt x="70" y="117"/>
                    </a:cubicBezTo>
                    <a:cubicBezTo>
                      <a:pt x="71" y="116"/>
                      <a:pt x="71" y="116"/>
                      <a:pt x="72" y="115"/>
                    </a:cubicBezTo>
                    <a:cubicBezTo>
                      <a:pt x="72" y="113"/>
                      <a:pt x="72" y="112"/>
                      <a:pt x="73" y="110"/>
                    </a:cubicBezTo>
                    <a:cubicBezTo>
                      <a:pt x="73" y="108"/>
                      <a:pt x="73" y="105"/>
                      <a:pt x="73" y="102"/>
                    </a:cubicBezTo>
                    <a:cubicBezTo>
                      <a:pt x="73" y="99"/>
                      <a:pt x="73" y="97"/>
                      <a:pt x="73" y="95"/>
                    </a:cubicBezTo>
                    <a:cubicBezTo>
                      <a:pt x="72" y="93"/>
                      <a:pt x="72" y="91"/>
                      <a:pt x="72" y="90"/>
                    </a:cubicBezTo>
                    <a:close/>
                    <a:moveTo>
                      <a:pt x="130" y="74"/>
                    </a:moveTo>
                    <a:cubicBezTo>
                      <a:pt x="130" y="45"/>
                      <a:pt x="130" y="45"/>
                      <a:pt x="130" y="45"/>
                    </a:cubicBezTo>
                    <a:cubicBezTo>
                      <a:pt x="130" y="42"/>
                      <a:pt x="130" y="42"/>
                      <a:pt x="130" y="42"/>
                    </a:cubicBezTo>
                    <a:cubicBezTo>
                      <a:pt x="130" y="42"/>
                      <a:pt x="130" y="42"/>
                      <a:pt x="130" y="42"/>
                    </a:cubicBezTo>
                    <a:cubicBezTo>
                      <a:pt x="130" y="23"/>
                      <a:pt x="130" y="23"/>
                      <a:pt x="130" y="23"/>
                    </a:cubicBezTo>
                    <a:cubicBezTo>
                      <a:pt x="130" y="23"/>
                      <a:pt x="130" y="23"/>
                      <a:pt x="130" y="23"/>
                    </a:cubicBezTo>
                    <a:cubicBezTo>
                      <a:pt x="130" y="20"/>
                      <a:pt x="129" y="17"/>
                      <a:pt x="126" y="14"/>
                    </a:cubicBezTo>
                    <a:cubicBezTo>
                      <a:pt x="118" y="6"/>
                      <a:pt x="94" y="0"/>
                      <a:pt x="65" y="0"/>
                    </a:cubicBezTo>
                    <a:cubicBezTo>
                      <a:pt x="65" y="0"/>
                      <a:pt x="65" y="0"/>
                      <a:pt x="65" y="0"/>
                    </a:cubicBezTo>
                    <a:cubicBezTo>
                      <a:pt x="30" y="0"/>
                      <a:pt x="2" y="9"/>
                      <a:pt x="2" y="19"/>
                    </a:cubicBezTo>
                    <a:cubicBezTo>
                      <a:pt x="2" y="30"/>
                      <a:pt x="30" y="39"/>
                      <a:pt x="65" y="39"/>
                    </a:cubicBezTo>
                    <a:cubicBezTo>
                      <a:pt x="86" y="39"/>
                      <a:pt x="104" y="36"/>
                      <a:pt x="115" y="31"/>
                    </a:cubicBezTo>
                    <a:cubicBezTo>
                      <a:pt x="115" y="42"/>
                      <a:pt x="115" y="42"/>
                      <a:pt x="115" y="42"/>
                    </a:cubicBezTo>
                    <a:cubicBezTo>
                      <a:pt x="104" y="46"/>
                      <a:pt x="88" y="49"/>
                      <a:pt x="65" y="49"/>
                    </a:cubicBezTo>
                    <a:cubicBezTo>
                      <a:pt x="40" y="49"/>
                      <a:pt x="13" y="45"/>
                      <a:pt x="0" y="35"/>
                    </a:cubicBezTo>
                    <a:cubicBezTo>
                      <a:pt x="0" y="110"/>
                      <a:pt x="0" y="110"/>
                      <a:pt x="0" y="110"/>
                    </a:cubicBezTo>
                    <a:cubicBezTo>
                      <a:pt x="0" y="110"/>
                      <a:pt x="0" y="110"/>
                      <a:pt x="0" y="110"/>
                    </a:cubicBezTo>
                    <a:cubicBezTo>
                      <a:pt x="0" y="161"/>
                      <a:pt x="0" y="161"/>
                      <a:pt x="0" y="161"/>
                    </a:cubicBezTo>
                    <a:cubicBezTo>
                      <a:pt x="0" y="172"/>
                      <a:pt x="20" y="180"/>
                      <a:pt x="48" y="183"/>
                    </a:cubicBezTo>
                    <a:cubicBezTo>
                      <a:pt x="53" y="184"/>
                      <a:pt x="59" y="184"/>
                      <a:pt x="65" y="184"/>
                    </a:cubicBezTo>
                    <a:cubicBezTo>
                      <a:pt x="65" y="184"/>
                      <a:pt x="65" y="184"/>
                      <a:pt x="65" y="184"/>
                    </a:cubicBezTo>
                    <a:cubicBezTo>
                      <a:pt x="66" y="184"/>
                      <a:pt x="67" y="184"/>
                      <a:pt x="68" y="184"/>
                    </a:cubicBezTo>
                    <a:cubicBezTo>
                      <a:pt x="68" y="184"/>
                      <a:pt x="68" y="184"/>
                      <a:pt x="68" y="184"/>
                    </a:cubicBezTo>
                    <a:cubicBezTo>
                      <a:pt x="70" y="184"/>
                      <a:pt x="71" y="184"/>
                      <a:pt x="72" y="184"/>
                    </a:cubicBezTo>
                    <a:cubicBezTo>
                      <a:pt x="72" y="184"/>
                      <a:pt x="72" y="184"/>
                      <a:pt x="72" y="184"/>
                    </a:cubicBezTo>
                    <a:cubicBezTo>
                      <a:pt x="105" y="183"/>
                      <a:pt x="130" y="173"/>
                      <a:pt x="130" y="161"/>
                    </a:cubicBezTo>
                    <a:cubicBezTo>
                      <a:pt x="130" y="161"/>
                      <a:pt x="130" y="161"/>
                      <a:pt x="130" y="161"/>
                    </a:cubicBezTo>
                    <a:cubicBezTo>
                      <a:pt x="130" y="74"/>
                      <a:pt x="130" y="74"/>
                      <a:pt x="130" y="74"/>
                    </a:cubicBezTo>
                    <a:close/>
                    <a:moveTo>
                      <a:pt x="43" y="119"/>
                    </a:moveTo>
                    <a:cubicBezTo>
                      <a:pt x="42" y="120"/>
                      <a:pt x="41" y="122"/>
                      <a:pt x="40" y="123"/>
                    </a:cubicBezTo>
                    <a:cubicBezTo>
                      <a:pt x="39" y="124"/>
                      <a:pt x="37" y="125"/>
                      <a:pt x="35" y="126"/>
                    </a:cubicBezTo>
                    <a:cubicBezTo>
                      <a:pt x="33" y="126"/>
                      <a:pt x="30" y="127"/>
                      <a:pt x="27" y="127"/>
                    </a:cubicBezTo>
                    <a:cubicBezTo>
                      <a:pt x="25" y="127"/>
                      <a:pt x="23" y="126"/>
                      <a:pt x="21" y="126"/>
                    </a:cubicBezTo>
                    <a:cubicBezTo>
                      <a:pt x="19" y="126"/>
                      <a:pt x="18" y="126"/>
                      <a:pt x="17" y="125"/>
                    </a:cubicBezTo>
                    <a:cubicBezTo>
                      <a:pt x="16" y="125"/>
                      <a:pt x="15" y="124"/>
                      <a:pt x="15" y="124"/>
                    </a:cubicBezTo>
                    <a:cubicBezTo>
                      <a:pt x="15" y="123"/>
                      <a:pt x="14" y="123"/>
                      <a:pt x="14" y="122"/>
                    </a:cubicBezTo>
                    <a:cubicBezTo>
                      <a:pt x="14" y="116"/>
                      <a:pt x="14" y="116"/>
                      <a:pt x="14" y="116"/>
                    </a:cubicBezTo>
                    <a:cubicBezTo>
                      <a:pt x="16" y="116"/>
                      <a:pt x="18" y="117"/>
                      <a:pt x="20" y="117"/>
                    </a:cubicBezTo>
                    <a:cubicBezTo>
                      <a:pt x="21" y="117"/>
                      <a:pt x="23" y="117"/>
                      <a:pt x="25" y="117"/>
                    </a:cubicBezTo>
                    <a:cubicBezTo>
                      <a:pt x="26" y="117"/>
                      <a:pt x="27" y="117"/>
                      <a:pt x="28" y="116"/>
                    </a:cubicBezTo>
                    <a:cubicBezTo>
                      <a:pt x="29" y="116"/>
                      <a:pt x="30" y="116"/>
                      <a:pt x="31" y="116"/>
                    </a:cubicBezTo>
                    <a:cubicBezTo>
                      <a:pt x="31" y="115"/>
                      <a:pt x="32" y="115"/>
                      <a:pt x="32" y="114"/>
                    </a:cubicBezTo>
                    <a:cubicBezTo>
                      <a:pt x="32" y="114"/>
                      <a:pt x="32" y="113"/>
                      <a:pt x="32" y="113"/>
                    </a:cubicBezTo>
                    <a:cubicBezTo>
                      <a:pt x="32" y="112"/>
                      <a:pt x="32" y="111"/>
                      <a:pt x="32" y="111"/>
                    </a:cubicBezTo>
                    <a:cubicBezTo>
                      <a:pt x="31" y="110"/>
                      <a:pt x="31" y="110"/>
                      <a:pt x="30" y="109"/>
                    </a:cubicBezTo>
                    <a:cubicBezTo>
                      <a:pt x="30" y="109"/>
                      <a:pt x="29" y="108"/>
                      <a:pt x="28" y="108"/>
                    </a:cubicBezTo>
                    <a:cubicBezTo>
                      <a:pt x="27" y="108"/>
                      <a:pt x="26" y="107"/>
                      <a:pt x="24" y="106"/>
                    </a:cubicBezTo>
                    <a:cubicBezTo>
                      <a:pt x="22" y="106"/>
                      <a:pt x="21" y="105"/>
                      <a:pt x="19" y="104"/>
                    </a:cubicBezTo>
                    <a:cubicBezTo>
                      <a:pt x="18" y="103"/>
                      <a:pt x="17" y="102"/>
                      <a:pt x="16" y="101"/>
                    </a:cubicBezTo>
                    <a:cubicBezTo>
                      <a:pt x="15" y="100"/>
                      <a:pt x="15" y="98"/>
                      <a:pt x="14" y="97"/>
                    </a:cubicBezTo>
                    <a:cubicBezTo>
                      <a:pt x="14" y="96"/>
                      <a:pt x="14" y="94"/>
                      <a:pt x="14" y="92"/>
                    </a:cubicBezTo>
                    <a:cubicBezTo>
                      <a:pt x="14" y="90"/>
                      <a:pt x="14" y="87"/>
                      <a:pt x="15" y="85"/>
                    </a:cubicBezTo>
                    <a:cubicBezTo>
                      <a:pt x="16" y="84"/>
                      <a:pt x="17" y="82"/>
                      <a:pt x="18" y="81"/>
                    </a:cubicBezTo>
                    <a:cubicBezTo>
                      <a:pt x="20" y="80"/>
                      <a:pt x="21" y="79"/>
                      <a:pt x="23" y="79"/>
                    </a:cubicBezTo>
                    <a:cubicBezTo>
                      <a:pt x="25" y="78"/>
                      <a:pt x="28" y="78"/>
                      <a:pt x="30" y="78"/>
                    </a:cubicBezTo>
                    <a:cubicBezTo>
                      <a:pt x="32" y="78"/>
                      <a:pt x="34" y="78"/>
                      <a:pt x="36" y="78"/>
                    </a:cubicBezTo>
                    <a:cubicBezTo>
                      <a:pt x="37" y="79"/>
                      <a:pt x="39" y="79"/>
                      <a:pt x="40" y="79"/>
                    </a:cubicBezTo>
                    <a:cubicBezTo>
                      <a:pt x="41" y="80"/>
                      <a:pt x="42" y="80"/>
                      <a:pt x="42" y="81"/>
                    </a:cubicBezTo>
                    <a:cubicBezTo>
                      <a:pt x="42" y="82"/>
                      <a:pt x="42" y="82"/>
                      <a:pt x="42" y="83"/>
                    </a:cubicBezTo>
                    <a:cubicBezTo>
                      <a:pt x="42" y="88"/>
                      <a:pt x="42" y="88"/>
                      <a:pt x="42" y="88"/>
                    </a:cubicBezTo>
                    <a:cubicBezTo>
                      <a:pt x="41" y="88"/>
                      <a:pt x="40" y="88"/>
                      <a:pt x="39" y="88"/>
                    </a:cubicBezTo>
                    <a:cubicBezTo>
                      <a:pt x="38" y="88"/>
                      <a:pt x="38" y="88"/>
                      <a:pt x="37" y="88"/>
                    </a:cubicBezTo>
                    <a:cubicBezTo>
                      <a:pt x="36" y="88"/>
                      <a:pt x="35" y="88"/>
                      <a:pt x="35" y="87"/>
                    </a:cubicBezTo>
                    <a:cubicBezTo>
                      <a:pt x="34" y="87"/>
                      <a:pt x="33" y="87"/>
                      <a:pt x="32" y="87"/>
                    </a:cubicBezTo>
                    <a:cubicBezTo>
                      <a:pt x="31" y="87"/>
                      <a:pt x="30" y="88"/>
                      <a:pt x="29" y="88"/>
                    </a:cubicBezTo>
                    <a:cubicBezTo>
                      <a:pt x="28" y="88"/>
                      <a:pt x="27" y="88"/>
                      <a:pt x="27" y="88"/>
                    </a:cubicBezTo>
                    <a:cubicBezTo>
                      <a:pt x="26" y="89"/>
                      <a:pt x="26" y="89"/>
                      <a:pt x="26" y="90"/>
                    </a:cubicBezTo>
                    <a:cubicBezTo>
                      <a:pt x="25" y="90"/>
                      <a:pt x="25" y="91"/>
                      <a:pt x="25" y="91"/>
                    </a:cubicBezTo>
                    <a:cubicBezTo>
                      <a:pt x="25" y="92"/>
                      <a:pt x="25" y="93"/>
                      <a:pt x="26" y="93"/>
                    </a:cubicBezTo>
                    <a:cubicBezTo>
                      <a:pt x="26" y="94"/>
                      <a:pt x="26" y="94"/>
                      <a:pt x="26" y="94"/>
                    </a:cubicBezTo>
                    <a:cubicBezTo>
                      <a:pt x="27" y="95"/>
                      <a:pt x="28" y="95"/>
                      <a:pt x="29" y="96"/>
                    </a:cubicBezTo>
                    <a:cubicBezTo>
                      <a:pt x="29" y="96"/>
                      <a:pt x="31" y="97"/>
                      <a:pt x="32" y="97"/>
                    </a:cubicBezTo>
                    <a:cubicBezTo>
                      <a:pt x="34" y="98"/>
                      <a:pt x="36" y="99"/>
                      <a:pt x="38" y="100"/>
                    </a:cubicBezTo>
                    <a:cubicBezTo>
                      <a:pt x="39" y="101"/>
                      <a:pt x="40" y="102"/>
                      <a:pt x="41" y="103"/>
                    </a:cubicBezTo>
                    <a:cubicBezTo>
                      <a:pt x="42" y="104"/>
                      <a:pt x="43" y="105"/>
                      <a:pt x="43" y="107"/>
                    </a:cubicBezTo>
                    <a:cubicBezTo>
                      <a:pt x="43" y="108"/>
                      <a:pt x="44" y="110"/>
                      <a:pt x="44" y="112"/>
                    </a:cubicBezTo>
                    <a:cubicBezTo>
                      <a:pt x="44" y="114"/>
                      <a:pt x="43" y="117"/>
                      <a:pt x="43" y="119"/>
                    </a:cubicBezTo>
                    <a:close/>
                    <a:moveTo>
                      <a:pt x="75" y="134"/>
                    </a:moveTo>
                    <a:cubicBezTo>
                      <a:pt x="74" y="134"/>
                      <a:pt x="74" y="134"/>
                      <a:pt x="73" y="134"/>
                    </a:cubicBezTo>
                    <a:cubicBezTo>
                      <a:pt x="73" y="134"/>
                      <a:pt x="72" y="133"/>
                      <a:pt x="72" y="132"/>
                    </a:cubicBezTo>
                    <a:cubicBezTo>
                      <a:pt x="71" y="131"/>
                      <a:pt x="71" y="130"/>
                      <a:pt x="70" y="129"/>
                    </a:cubicBezTo>
                    <a:cubicBezTo>
                      <a:pt x="69" y="128"/>
                      <a:pt x="68" y="127"/>
                      <a:pt x="68" y="127"/>
                    </a:cubicBezTo>
                    <a:cubicBezTo>
                      <a:pt x="67" y="127"/>
                      <a:pt x="67" y="127"/>
                      <a:pt x="67" y="127"/>
                    </a:cubicBezTo>
                    <a:cubicBezTo>
                      <a:pt x="65" y="127"/>
                      <a:pt x="62" y="126"/>
                      <a:pt x="60" y="126"/>
                    </a:cubicBezTo>
                    <a:cubicBezTo>
                      <a:pt x="58" y="125"/>
                      <a:pt x="56" y="124"/>
                      <a:pt x="54" y="122"/>
                    </a:cubicBezTo>
                    <a:cubicBezTo>
                      <a:pt x="53" y="121"/>
                      <a:pt x="52" y="118"/>
                      <a:pt x="51" y="115"/>
                    </a:cubicBezTo>
                    <a:cubicBezTo>
                      <a:pt x="50" y="112"/>
                      <a:pt x="49" y="107"/>
                      <a:pt x="49" y="102"/>
                    </a:cubicBezTo>
                    <a:cubicBezTo>
                      <a:pt x="49" y="97"/>
                      <a:pt x="50" y="93"/>
                      <a:pt x="51" y="90"/>
                    </a:cubicBezTo>
                    <a:cubicBezTo>
                      <a:pt x="52" y="86"/>
                      <a:pt x="53" y="84"/>
                      <a:pt x="54" y="82"/>
                    </a:cubicBezTo>
                    <a:cubicBezTo>
                      <a:pt x="56" y="80"/>
                      <a:pt x="58" y="79"/>
                      <a:pt x="60" y="79"/>
                    </a:cubicBezTo>
                    <a:cubicBezTo>
                      <a:pt x="62" y="78"/>
                      <a:pt x="65" y="78"/>
                      <a:pt x="67" y="78"/>
                    </a:cubicBezTo>
                    <a:cubicBezTo>
                      <a:pt x="70" y="78"/>
                      <a:pt x="72" y="78"/>
                      <a:pt x="74" y="79"/>
                    </a:cubicBezTo>
                    <a:cubicBezTo>
                      <a:pt x="77" y="79"/>
                      <a:pt x="78" y="80"/>
                      <a:pt x="80" y="82"/>
                    </a:cubicBezTo>
                    <a:cubicBezTo>
                      <a:pt x="82" y="84"/>
                      <a:pt x="83" y="86"/>
                      <a:pt x="84" y="90"/>
                    </a:cubicBezTo>
                    <a:cubicBezTo>
                      <a:pt x="84" y="93"/>
                      <a:pt x="85" y="97"/>
                      <a:pt x="85" y="102"/>
                    </a:cubicBezTo>
                    <a:cubicBezTo>
                      <a:pt x="85" y="105"/>
                      <a:pt x="85" y="108"/>
                      <a:pt x="84" y="110"/>
                    </a:cubicBezTo>
                    <a:cubicBezTo>
                      <a:pt x="84" y="113"/>
                      <a:pt x="84" y="115"/>
                      <a:pt x="83" y="117"/>
                    </a:cubicBezTo>
                    <a:cubicBezTo>
                      <a:pt x="82" y="118"/>
                      <a:pt x="82" y="120"/>
                      <a:pt x="81" y="121"/>
                    </a:cubicBezTo>
                    <a:cubicBezTo>
                      <a:pt x="80" y="122"/>
                      <a:pt x="79" y="123"/>
                      <a:pt x="78" y="124"/>
                    </a:cubicBezTo>
                    <a:cubicBezTo>
                      <a:pt x="79" y="125"/>
                      <a:pt x="80" y="126"/>
                      <a:pt x="81" y="128"/>
                    </a:cubicBezTo>
                    <a:cubicBezTo>
                      <a:pt x="83" y="130"/>
                      <a:pt x="84" y="132"/>
                      <a:pt x="85" y="134"/>
                    </a:cubicBezTo>
                    <a:lnTo>
                      <a:pt x="75" y="134"/>
                    </a:lnTo>
                    <a:close/>
                    <a:moveTo>
                      <a:pt x="119" y="126"/>
                    </a:moveTo>
                    <a:cubicBezTo>
                      <a:pt x="95" y="126"/>
                      <a:pt x="95" y="126"/>
                      <a:pt x="95" y="126"/>
                    </a:cubicBezTo>
                    <a:cubicBezTo>
                      <a:pt x="93" y="126"/>
                      <a:pt x="92" y="125"/>
                      <a:pt x="92" y="123"/>
                    </a:cubicBezTo>
                    <a:cubicBezTo>
                      <a:pt x="92" y="79"/>
                      <a:pt x="92" y="79"/>
                      <a:pt x="92" y="79"/>
                    </a:cubicBezTo>
                    <a:cubicBezTo>
                      <a:pt x="101" y="79"/>
                      <a:pt x="101" y="79"/>
                      <a:pt x="101" y="79"/>
                    </a:cubicBezTo>
                    <a:cubicBezTo>
                      <a:pt x="103" y="79"/>
                      <a:pt x="104" y="80"/>
                      <a:pt x="104" y="81"/>
                    </a:cubicBezTo>
                    <a:cubicBezTo>
                      <a:pt x="104" y="116"/>
                      <a:pt x="104" y="116"/>
                      <a:pt x="104" y="116"/>
                    </a:cubicBezTo>
                    <a:cubicBezTo>
                      <a:pt x="117" y="116"/>
                      <a:pt x="117" y="116"/>
                      <a:pt x="117" y="116"/>
                    </a:cubicBezTo>
                    <a:cubicBezTo>
                      <a:pt x="118" y="116"/>
                      <a:pt x="119" y="117"/>
                      <a:pt x="119" y="118"/>
                    </a:cubicBezTo>
                    <a:lnTo>
                      <a:pt x="119" y="1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endParaRPr lang="en-US" sz="1467">
                  <a:solidFill>
                    <a:prstClr val="black"/>
                  </a:solidFill>
                </a:endParaRPr>
              </a:p>
            </p:txBody>
          </p:sp>
          <p:sp>
            <p:nvSpPr>
              <p:cNvPr id="66" name="Rectangle 65"/>
              <p:cNvSpPr/>
              <p:nvPr/>
            </p:nvSpPr>
            <p:spPr>
              <a:xfrm>
                <a:off x="6735536" y="644979"/>
                <a:ext cx="726621" cy="293914"/>
              </a:xfrm>
              <a:prstGeom prst="rect">
                <a:avLst/>
              </a:prstGeom>
              <a:grp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fr-FR" sz="2133" dirty="0">
                    <a:solidFill>
                      <a:prstClr val="white"/>
                    </a:solidFill>
                  </a:rPr>
                  <a:t>Disk 2</a:t>
                </a:r>
                <a:endParaRPr lang="en-US" sz="2133" dirty="0">
                  <a:solidFill>
                    <a:prstClr val="white"/>
                  </a:solidFill>
                </a:endParaRPr>
              </a:p>
            </p:txBody>
          </p:sp>
        </p:grpSp>
        <p:grpSp>
          <p:nvGrpSpPr>
            <p:cNvPr id="11" name="Group 10"/>
            <p:cNvGrpSpPr/>
            <p:nvPr/>
          </p:nvGrpSpPr>
          <p:grpSpPr>
            <a:xfrm>
              <a:off x="4060374" y="4140200"/>
              <a:ext cx="2273301" cy="827315"/>
              <a:chOff x="3045280" y="3094264"/>
              <a:chExt cx="1704976" cy="620486"/>
            </a:xfrm>
          </p:grpSpPr>
          <p:sp>
            <p:nvSpPr>
              <p:cNvPr id="62" name="Rounded Rectangle 61"/>
              <p:cNvSpPr/>
              <p:nvPr/>
            </p:nvSpPr>
            <p:spPr>
              <a:xfrm>
                <a:off x="3045280" y="3094264"/>
                <a:ext cx="1543049" cy="620486"/>
              </a:xfrm>
              <a:prstGeom prst="roundRect">
                <a:avLst>
                  <a:gd name="adj" fmla="val 7456"/>
                </a:avLst>
              </a:prstGeom>
              <a:noFill/>
              <a:ln w="19050">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p>
                <a:r>
                  <a:rPr lang="en-US" sz="1400" dirty="0">
                    <a:solidFill>
                      <a:prstClr val="black"/>
                    </a:solidFill>
                  </a:rPr>
                  <a:t>Distributed Replicated Block Device</a:t>
                </a:r>
              </a:p>
            </p:txBody>
          </p:sp>
          <p:sp>
            <p:nvSpPr>
              <p:cNvPr id="63" name="Oval 62"/>
              <p:cNvSpPr/>
              <p:nvPr/>
            </p:nvSpPr>
            <p:spPr>
              <a:xfrm>
                <a:off x="4463562" y="3278937"/>
                <a:ext cx="241222" cy="260856"/>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a:solidFill>
                    <a:prstClr val="white"/>
                  </a:solidFill>
                </a:endParaRPr>
              </a:p>
            </p:txBody>
          </p:sp>
          <p:sp>
            <p:nvSpPr>
              <p:cNvPr id="64" name="Freeform 63"/>
              <p:cNvSpPr>
                <a:spLocks noEditPoints="1"/>
              </p:cNvSpPr>
              <p:nvPr/>
            </p:nvSpPr>
            <p:spPr bwMode="auto">
              <a:xfrm>
                <a:off x="4400552" y="3216727"/>
                <a:ext cx="349704" cy="374197"/>
              </a:xfrm>
              <a:custGeom>
                <a:avLst/>
                <a:gdLst>
                  <a:gd name="T0" fmla="*/ 343 w 344"/>
                  <a:gd name="T1" fmla="*/ 202 h 344"/>
                  <a:gd name="T2" fmla="*/ 344 w 344"/>
                  <a:gd name="T3" fmla="*/ 148 h 344"/>
                  <a:gd name="T4" fmla="*/ 309 w 344"/>
                  <a:gd name="T5" fmla="*/ 138 h 344"/>
                  <a:gd name="T6" fmla="*/ 295 w 344"/>
                  <a:gd name="T7" fmla="*/ 104 h 344"/>
                  <a:gd name="T8" fmla="*/ 314 w 344"/>
                  <a:gd name="T9" fmla="*/ 72 h 344"/>
                  <a:gd name="T10" fmla="*/ 277 w 344"/>
                  <a:gd name="T11" fmla="*/ 34 h 344"/>
                  <a:gd name="T12" fmla="*/ 245 w 344"/>
                  <a:gd name="T13" fmla="*/ 52 h 344"/>
                  <a:gd name="T14" fmla="*/ 210 w 344"/>
                  <a:gd name="T15" fmla="*/ 37 h 344"/>
                  <a:gd name="T16" fmla="*/ 202 w 344"/>
                  <a:gd name="T17" fmla="*/ 1 h 344"/>
                  <a:gd name="T18" fmla="*/ 148 w 344"/>
                  <a:gd name="T19" fmla="*/ 0 h 344"/>
                  <a:gd name="T20" fmla="*/ 138 w 344"/>
                  <a:gd name="T21" fmla="*/ 36 h 344"/>
                  <a:gd name="T22" fmla="*/ 104 w 344"/>
                  <a:gd name="T23" fmla="*/ 50 h 344"/>
                  <a:gd name="T24" fmla="*/ 72 w 344"/>
                  <a:gd name="T25" fmla="*/ 30 h 344"/>
                  <a:gd name="T26" fmla="*/ 33 w 344"/>
                  <a:gd name="T27" fmla="*/ 68 h 344"/>
                  <a:gd name="T28" fmla="*/ 52 w 344"/>
                  <a:gd name="T29" fmla="*/ 100 h 344"/>
                  <a:gd name="T30" fmla="*/ 37 w 344"/>
                  <a:gd name="T31" fmla="*/ 134 h 344"/>
                  <a:gd name="T32" fmla="*/ 1 w 344"/>
                  <a:gd name="T33" fmla="*/ 143 h 344"/>
                  <a:gd name="T34" fmla="*/ 0 w 344"/>
                  <a:gd name="T35" fmla="*/ 197 h 344"/>
                  <a:gd name="T36" fmla="*/ 36 w 344"/>
                  <a:gd name="T37" fmla="*/ 206 h 344"/>
                  <a:gd name="T38" fmla="*/ 50 w 344"/>
                  <a:gd name="T39" fmla="*/ 241 h 344"/>
                  <a:gd name="T40" fmla="*/ 30 w 344"/>
                  <a:gd name="T41" fmla="*/ 272 h 344"/>
                  <a:gd name="T42" fmla="*/ 68 w 344"/>
                  <a:gd name="T43" fmla="*/ 311 h 344"/>
                  <a:gd name="T44" fmla="*/ 100 w 344"/>
                  <a:gd name="T45" fmla="*/ 293 h 344"/>
                  <a:gd name="T46" fmla="*/ 134 w 344"/>
                  <a:gd name="T47" fmla="*/ 308 h 344"/>
                  <a:gd name="T48" fmla="*/ 143 w 344"/>
                  <a:gd name="T49" fmla="*/ 343 h 344"/>
                  <a:gd name="T50" fmla="*/ 197 w 344"/>
                  <a:gd name="T51" fmla="*/ 344 h 344"/>
                  <a:gd name="T52" fmla="*/ 206 w 344"/>
                  <a:gd name="T53" fmla="*/ 309 h 344"/>
                  <a:gd name="T54" fmla="*/ 241 w 344"/>
                  <a:gd name="T55" fmla="*/ 295 h 344"/>
                  <a:gd name="T56" fmla="*/ 272 w 344"/>
                  <a:gd name="T57" fmla="*/ 314 h 344"/>
                  <a:gd name="T58" fmla="*/ 311 w 344"/>
                  <a:gd name="T59" fmla="*/ 277 h 344"/>
                  <a:gd name="T60" fmla="*/ 293 w 344"/>
                  <a:gd name="T61" fmla="*/ 245 h 344"/>
                  <a:gd name="T62" fmla="*/ 308 w 344"/>
                  <a:gd name="T63" fmla="*/ 210 h 344"/>
                  <a:gd name="T64" fmla="*/ 343 w 344"/>
                  <a:gd name="T65" fmla="*/ 202 h 344"/>
                  <a:gd name="T66" fmla="*/ 171 w 344"/>
                  <a:gd name="T67" fmla="*/ 268 h 344"/>
                  <a:gd name="T68" fmla="*/ 76 w 344"/>
                  <a:gd name="T69" fmla="*/ 171 h 344"/>
                  <a:gd name="T70" fmla="*/ 174 w 344"/>
                  <a:gd name="T71" fmla="*/ 76 h 344"/>
                  <a:gd name="T72" fmla="*/ 268 w 344"/>
                  <a:gd name="T73" fmla="*/ 174 h 344"/>
                  <a:gd name="T74" fmla="*/ 171 w 344"/>
                  <a:gd name="T75" fmla="*/ 268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44" h="344">
                    <a:moveTo>
                      <a:pt x="343" y="202"/>
                    </a:moveTo>
                    <a:cubicBezTo>
                      <a:pt x="344" y="148"/>
                      <a:pt x="344" y="148"/>
                      <a:pt x="344" y="148"/>
                    </a:cubicBezTo>
                    <a:cubicBezTo>
                      <a:pt x="309" y="138"/>
                      <a:pt x="309" y="138"/>
                      <a:pt x="309" y="138"/>
                    </a:cubicBezTo>
                    <a:cubicBezTo>
                      <a:pt x="306" y="126"/>
                      <a:pt x="301" y="114"/>
                      <a:pt x="295" y="104"/>
                    </a:cubicBezTo>
                    <a:cubicBezTo>
                      <a:pt x="314" y="72"/>
                      <a:pt x="314" y="72"/>
                      <a:pt x="314" y="72"/>
                    </a:cubicBezTo>
                    <a:cubicBezTo>
                      <a:pt x="277" y="34"/>
                      <a:pt x="277" y="34"/>
                      <a:pt x="277" y="34"/>
                    </a:cubicBezTo>
                    <a:cubicBezTo>
                      <a:pt x="245" y="52"/>
                      <a:pt x="245" y="52"/>
                      <a:pt x="245" y="52"/>
                    </a:cubicBezTo>
                    <a:cubicBezTo>
                      <a:pt x="234" y="46"/>
                      <a:pt x="223" y="41"/>
                      <a:pt x="210" y="37"/>
                    </a:cubicBezTo>
                    <a:cubicBezTo>
                      <a:pt x="202" y="1"/>
                      <a:pt x="202" y="1"/>
                      <a:pt x="202" y="1"/>
                    </a:cubicBezTo>
                    <a:cubicBezTo>
                      <a:pt x="148" y="0"/>
                      <a:pt x="148" y="0"/>
                      <a:pt x="148" y="0"/>
                    </a:cubicBezTo>
                    <a:cubicBezTo>
                      <a:pt x="138" y="36"/>
                      <a:pt x="138" y="36"/>
                      <a:pt x="138" y="36"/>
                    </a:cubicBezTo>
                    <a:cubicBezTo>
                      <a:pt x="126" y="39"/>
                      <a:pt x="114" y="44"/>
                      <a:pt x="104" y="50"/>
                    </a:cubicBezTo>
                    <a:cubicBezTo>
                      <a:pt x="72" y="30"/>
                      <a:pt x="72" y="30"/>
                      <a:pt x="72" y="30"/>
                    </a:cubicBezTo>
                    <a:cubicBezTo>
                      <a:pt x="33" y="68"/>
                      <a:pt x="33" y="68"/>
                      <a:pt x="33" y="68"/>
                    </a:cubicBezTo>
                    <a:cubicBezTo>
                      <a:pt x="52" y="100"/>
                      <a:pt x="52" y="100"/>
                      <a:pt x="52" y="100"/>
                    </a:cubicBezTo>
                    <a:cubicBezTo>
                      <a:pt x="45" y="111"/>
                      <a:pt x="40" y="122"/>
                      <a:pt x="37" y="134"/>
                    </a:cubicBezTo>
                    <a:cubicBezTo>
                      <a:pt x="1" y="143"/>
                      <a:pt x="1" y="143"/>
                      <a:pt x="1" y="143"/>
                    </a:cubicBezTo>
                    <a:cubicBezTo>
                      <a:pt x="0" y="197"/>
                      <a:pt x="0" y="197"/>
                      <a:pt x="0" y="197"/>
                    </a:cubicBezTo>
                    <a:cubicBezTo>
                      <a:pt x="36" y="206"/>
                      <a:pt x="36" y="206"/>
                      <a:pt x="36" y="206"/>
                    </a:cubicBezTo>
                    <a:cubicBezTo>
                      <a:pt x="39" y="219"/>
                      <a:pt x="44" y="230"/>
                      <a:pt x="50" y="241"/>
                    </a:cubicBezTo>
                    <a:cubicBezTo>
                      <a:pt x="30" y="272"/>
                      <a:pt x="30" y="272"/>
                      <a:pt x="30" y="272"/>
                    </a:cubicBezTo>
                    <a:cubicBezTo>
                      <a:pt x="68" y="311"/>
                      <a:pt x="68" y="311"/>
                      <a:pt x="68" y="311"/>
                    </a:cubicBezTo>
                    <a:cubicBezTo>
                      <a:pt x="100" y="293"/>
                      <a:pt x="100" y="293"/>
                      <a:pt x="100" y="293"/>
                    </a:cubicBezTo>
                    <a:cubicBezTo>
                      <a:pt x="110" y="299"/>
                      <a:pt x="122" y="304"/>
                      <a:pt x="134" y="308"/>
                    </a:cubicBezTo>
                    <a:cubicBezTo>
                      <a:pt x="143" y="343"/>
                      <a:pt x="143" y="343"/>
                      <a:pt x="143" y="343"/>
                    </a:cubicBezTo>
                    <a:cubicBezTo>
                      <a:pt x="197" y="344"/>
                      <a:pt x="197" y="344"/>
                      <a:pt x="197" y="344"/>
                    </a:cubicBezTo>
                    <a:cubicBezTo>
                      <a:pt x="206" y="309"/>
                      <a:pt x="206" y="309"/>
                      <a:pt x="206" y="309"/>
                    </a:cubicBezTo>
                    <a:cubicBezTo>
                      <a:pt x="219" y="306"/>
                      <a:pt x="230" y="301"/>
                      <a:pt x="241" y="295"/>
                    </a:cubicBezTo>
                    <a:cubicBezTo>
                      <a:pt x="272" y="314"/>
                      <a:pt x="272" y="314"/>
                      <a:pt x="272" y="314"/>
                    </a:cubicBezTo>
                    <a:cubicBezTo>
                      <a:pt x="311" y="277"/>
                      <a:pt x="311" y="277"/>
                      <a:pt x="311" y="277"/>
                    </a:cubicBezTo>
                    <a:cubicBezTo>
                      <a:pt x="293" y="245"/>
                      <a:pt x="293" y="245"/>
                      <a:pt x="293" y="245"/>
                    </a:cubicBezTo>
                    <a:cubicBezTo>
                      <a:pt x="299" y="234"/>
                      <a:pt x="304" y="223"/>
                      <a:pt x="308" y="210"/>
                    </a:cubicBezTo>
                    <a:lnTo>
                      <a:pt x="343" y="202"/>
                    </a:lnTo>
                    <a:close/>
                    <a:moveTo>
                      <a:pt x="171" y="268"/>
                    </a:moveTo>
                    <a:cubicBezTo>
                      <a:pt x="118" y="268"/>
                      <a:pt x="76" y="224"/>
                      <a:pt x="76" y="171"/>
                    </a:cubicBezTo>
                    <a:cubicBezTo>
                      <a:pt x="77" y="118"/>
                      <a:pt x="121" y="76"/>
                      <a:pt x="174" y="76"/>
                    </a:cubicBezTo>
                    <a:cubicBezTo>
                      <a:pt x="227" y="77"/>
                      <a:pt x="269" y="121"/>
                      <a:pt x="268" y="174"/>
                    </a:cubicBezTo>
                    <a:cubicBezTo>
                      <a:pt x="267" y="227"/>
                      <a:pt x="224" y="269"/>
                      <a:pt x="171" y="268"/>
                    </a:cubicBezTo>
                    <a:close/>
                  </a:path>
                </a:pathLst>
              </a:custGeom>
              <a:solidFill>
                <a:srgbClr val="00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endParaRPr lang="en-US" sz="1467">
                  <a:solidFill>
                    <a:prstClr val="black"/>
                  </a:solidFill>
                </a:endParaRPr>
              </a:p>
            </p:txBody>
          </p:sp>
        </p:grpSp>
        <p:grpSp>
          <p:nvGrpSpPr>
            <p:cNvPr id="12" name="Group 11"/>
            <p:cNvGrpSpPr/>
            <p:nvPr/>
          </p:nvGrpSpPr>
          <p:grpSpPr>
            <a:xfrm>
              <a:off x="8944425" y="4140200"/>
              <a:ext cx="2351311" cy="827315"/>
              <a:chOff x="6234795" y="3116036"/>
              <a:chExt cx="1763483" cy="620486"/>
            </a:xfrm>
          </p:grpSpPr>
          <p:sp>
            <p:nvSpPr>
              <p:cNvPr id="59" name="Rounded Rectangle 58"/>
              <p:cNvSpPr/>
              <p:nvPr/>
            </p:nvSpPr>
            <p:spPr>
              <a:xfrm>
                <a:off x="6425298" y="3116036"/>
                <a:ext cx="1572980" cy="620486"/>
              </a:xfrm>
              <a:prstGeom prst="roundRect">
                <a:avLst>
                  <a:gd name="adj" fmla="val 7456"/>
                </a:avLst>
              </a:prstGeom>
              <a:noFill/>
              <a:ln w="19050">
                <a:solidFill>
                  <a:schemeClr val="bg1">
                    <a:lumMod val="65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r"/>
                <a:r>
                  <a:rPr lang="en-US" sz="1400" dirty="0">
                    <a:solidFill>
                      <a:prstClr val="black"/>
                    </a:solidFill>
                  </a:rPr>
                  <a:t>Distributed Replicated Block Device</a:t>
                </a:r>
              </a:p>
            </p:txBody>
          </p:sp>
          <p:sp>
            <p:nvSpPr>
              <p:cNvPr id="60" name="Oval 59"/>
              <p:cNvSpPr/>
              <p:nvPr/>
            </p:nvSpPr>
            <p:spPr>
              <a:xfrm>
                <a:off x="6304758" y="3292545"/>
                <a:ext cx="241222" cy="260856"/>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a:solidFill>
                    <a:prstClr val="white"/>
                  </a:solidFill>
                </a:endParaRPr>
              </a:p>
            </p:txBody>
          </p:sp>
          <p:sp>
            <p:nvSpPr>
              <p:cNvPr id="61" name="Freeform 60"/>
              <p:cNvSpPr>
                <a:spLocks noEditPoints="1"/>
              </p:cNvSpPr>
              <p:nvPr/>
            </p:nvSpPr>
            <p:spPr bwMode="auto">
              <a:xfrm>
                <a:off x="6234795" y="3230335"/>
                <a:ext cx="349704" cy="374197"/>
              </a:xfrm>
              <a:custGeom>
                <a:avLst/>
                <a:gdLst>
                  <a:gd name="T0" fmla="*/ 343 w 344"/>
                  <a:gd name="T1" fmla="*/ 202 h 344"/>
                  <a:gd name="T2" fmla="*/ 344 w 344"/>
                  <a:gd name="T3" fmla="*/ 148 h 344"/>
                  <a:gd name="T4" fmla="*/ 309 w 344"/>
                  <a:gd name="T5" fmla="*/ 138 h 344"/>
                  <a:gd name="T6" fmla="*/ 295 w 344"/>
                  <a:gd name="T7" fmla="*/ 104 h 344"/>
                  <a:gd name="T8" fmla="*/ 314 w 344"/>
                  <a:gd name="T9" fmla="*/ 72 h 344"/>
                  <a:gd name="T10" fmla="*/ 277 w 344"/>
                  <a:gd name="T11" fmla="*/ 34 h 344"/>
                  <a:gd name="T12" fmla="*/ 245 w 344"/>
                  <a:gd name="T13" fmla="*/ 52 h 344"/>
                  <a:gd name="T14" fmla="*/ 210 w 344"/>
                  <a:gd name="T15" fmla="*/ 37 h 344"/>
                  <a:gd name="T16" fmla="*/ 202 w 344"/>
                  <a:gd name="T17" fmla="*/ 1 h 344"/>
                  <a:gd name="T18" fmla="*/ 148 w 344"/>
                  <a:gd name="T19" fmla="*/ 0 h 344"/>
                  <a:gd name="T20" fmla="*/ 138 w 344"/>
                  <a:gd name="T21" fmla="*/ 36 h 344"/>
                  <a:gd name="T22" fmla="*/ 104 w 344"/>
                  <a:gd name="T23" fmla="*/ 50 h 344"/>
                  <a:gd name="T24" fmla="*/ 72 w 344"/>
                  <a:gd name="T25" fmla="*/ 30 h 344"/>
                  <a:gd name="T26" fmla="*/ 33 w 344"/>
                  <a:gd name="T27" fmla="*/ 68 h 344"/>
                  <a:gd name="T28" fmla="*/ 52 w 344"/>
                  <a:gd name="T29" fmla="*/ 100 h 344"/>
                  <a:gd name="T30" fmla="*/ 37 w 344"/>
                  <a:gd name="T31" fmla="*/ 134 h 344"/>
                  <a:gd name="T32" fmla="*/ 1 w 344"/>
                  <a:gd name="T33" fmla="*/ 143 h 344"/>
                  <a:gd name="T34" fmla="*/ 0 w 344"/>
                  <a:gd name="T35" fmla="*/ 197 h 344"/>
                  <a:gd name="T36" fmla="*/ 36 w 344"/>
                  <a:gd name="T37" fmla="*/ 206 h 344"/>
                  <a:gd name="T38" fmla="*/ 50 w 344"/>
                  <a:gd name="T39" fmla="*/ 241 h 344"/>
                  <a:gd name="T40" fmla="*/ 30 w 344"/>
                  <a:gd name="T41" fmla="*/ 272 h 344"/>
                  <a:gd name="T42" fmla="*/ 68 w 344"/>
                  <a:gd name="T43" fmla="*/ 311 h 344"/>
                  <a:gd name="T44" fmla="*/ 100 w 344"/>
                  <a:gd name="T45" fmla="*/ 293 h 344"/>
                  <a:gd name="T46" fmla="*/ 134 w 344"/>
                  <a:gd name="T47" fmla="*/ 308 h 344"/>
                  <a:gd name="T48" fmla="*/ 143 w 344"/>
                  <a:gd name="T49" fmla="*/ 343 h 344"/>
                  <a:gd name="T50" fmla="*/ 197 w 344"/>
                  <a:gd name="T51" fmla="*/ 344 h 344"/>
                  <a:gd name="T52" fmla="*/ 206 w 344"/>
                  <a:gd name="T53" fmla="*/ 309 h 344"/>
                  <a:gd name="T54" fmla="*/ 241 w 344"/>
                  <a:gd name="T55" fmla="*/ 295 h 344"/>
                  <a:gd name="T56" fmla="*/ 272 w 344"/>
                  <a:gd name="T57" fmla="*/ 314 h 344"/>
                  <a:gd name="T58" fmla="*/ 311 w 344"/>
                  <a:gd name="T59" fmla="*/ 277 h 344"/>
                  <a:gd name="T60" fmla="*/ 293 w 344"/>
                  <a:gd name="T61" fmla="*/ 245 h 344"/>
                  <a:gd name="T62" fmla="*/ 308 w 344"/>
                  <a:gd name="T63" fmla="*/ 210 h 344"/>
                  <a:gd name="T64" fmla="*/ 343 w 344"/>
                  <a:gd name="T65" fmla="*/ 202 h 344"/>
                  <a:gd name="T66" fmla="*/ 171 w 344"/>
                  <a:gd name="T67" fmla="*/ 268 h 344"/>
                  <a:gd name="T68" fmla="*/ 76 w 344"/>
                  <a:gd name="T69" fmla="*/ 171 h 344"/>
                  <a:gd name="T70" fmla="*/ 174 w 344"/>
                  <a:gd name="T71" fmla="*/ 76 h 344"/>
                  <a:gd name="T72" fmla="*/ 268 w 344"/>
                  <a:gd name="T73" fmla="*/ 174 h 344"/>
                  <a:gd name="T74" fmla="*/ 171 w 344"/>
                  <a:gd name="T75" fmla="*/ 268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44" h="344">
                    <a:moveTo>
                      <a:pt x="343" y="202"/>
                    </a:moveTo>
                    <a:cubicBezTo>
                      <a:pt x="344" y="148"/>
                      <a:pt x="344" y="148"/>
                      <a:pt x="344" y="148"/>
                    </a:cubicBezTo>
                    <a:cubicBezTo>
                      <a:pt x="309" y="138"/>
                      <a:pt x="309" y="138"/>
                      <a:pt x="309" y="138"/>
                    </a:cubicBezTo>
                    <a:cubicBezTo>
                      <a:pt x="306" y="126"/>
                      <a:pt x="301" y="114"/>
                      <a:pt x="295" y="104"/>
                    </a:cubicBezTo>
                    <a:cubicBezTo>
                      <a:pt x="314" y="72"/>
                      <a:pt x="314" y="72"/>
                      <a:pt x="314" y="72"/>
                    </a:cubicBezTo>
                    <a:cubicBezTo>
                      <a:pt x="277" y="34"/>
                      <a:pt x="277" y="34"/>
                      <a:pt x="277" y="34"/>
                    </a:cubicBezTo>
                    <a:cubicBezTo>
                      <a:pt x="245" y="52"/>
                      <a:pt x="245" y="52"/>
                      <a:pt x="245" y="52"/>
                    </a:cubicBezTo>
                    <a:cubicBezTo>
                      <a:pt x="234" y="46"/>
                      <a:pt x="223" y="41"/>
                      <a:pt x="210" y="37"/>
                    </a:cubicBezTo>
                    <a:cubicBezTo>
                      <a:pt x="202" y="1"/>
                      <a:pt x="202" y="1"/>
                      <a:pt x="202" y="1"/>
                    </a:cubicBezTo>
                    <a:cubicBezTo>
                      <a:pt x="148" y="0"/>
                      <a:pt x="148" y="0"/>
                      <a:pt x="148" y="0"/>
                    </a:cubicBezTo>
                    <a:cubicBezTo>
                      <a:pt x="138" y="36"/>
                      <a:pt x="138" y="36"/>
                      <a:pt x="138" y="36"/>
                    </a:cubicBezTo>
                    <a:cubicBezTo>
                      <a:pt x="126" y="39"/>
                      <a:pt x="114" y="44"/>
                      <a:pt x="104" y="50"/>
                    </a:cubicBezTo>
                    <a:cubicBezTo>
                      <a:pt x="72" y="30"/>
                      <a:pt x="72" y="30"/>
                      <a:pt x="72" y="30"/>
                    </a:cubicBezTo>
                    <a:cubicBezTo>
                      <a:pt x="33" y="68"/>
                      <a:pt x="33" y="68"/>
                      <a:pt x="33" y="68"/>
                    </a:cubicBezTo>
                    <a:cubicBezTo>
                      <a:pt x="52" y="100"/>
                      <a:pt x="52" y="100"/>
                      <a:pt x="52" y="100"/>
                    </a:cubicBezTo>
                    <a:cubicBezTo>
                      <a:pt x="45" y="111"/>
                      <a:pt x="40" y="122"/>
                      <a:pt x="37" y="134"/>
                    </a:cubicBezTo>
                    <a:cubicBezTo>
                      <a:pt x="1" y="143"/>
                      <a:pt x="1" y="143"/>
                      <a:pt x="1" y="143"/>
                    </a:cubicBezTo>
                    <a:cubicBezTo>
                      <a:pt x="0" y="197"/>
                      <a:pt x="0" y="197"/>
                      <a:pt x="0" y="197"/>
                    </a:cubicBezTo>
                    <a:cubicBezTo>
                      <a:pt x="36" y="206"/>
                      <a:pt x="36" y="206"/>
                      <a:pt x="36" y="206"/>
                    </a:cubicBezTo>
                    <a:cubicBezTo>
                      <a:pt x="39" y="219"/>
                      <a:pt x="44" y="230"/>
                      <a:pt x="50" y="241"/>
                    </a:cubicBezTo>
                    <a:cubicBezTo>
                      <a:pt x="30" y="272"/>
                      <a:pt x="30" y="272"/>
                      <a:pt x="30" y="272"/>
                    </a:cubicBezTo>
                    <a:cubicBezTo>
                      <a:pt x="68" y="311"/>
                      <a:pt x="68" y="311"/>
                      <a:pt x="68" y="311"/>
                    </a:cubicBezTo>
                    <a:cubicBezTo>
                      <a:pt x="100" y="293"/>
                      <a:pt x="100" y="293"/>
                      <a:pt x="100" y="293"/>
                    </a:cubicBezTo>
                    <a:cubicBezTo>
                      <a:pt x="110" y="299"/>
                      <a:pt x="122" y="304"/>
                      <a:pt x="134" y="308"/>
                    </a:cubicBezTo>
                    <a:cubicBezTo>
                      <a:pt x="143" y="343"/>
                      <a:pt x="143" y="343"/>
                      <a:pt x="143" y="343"/>
                    </a:cubicBezTo>
                    <a:cubicBezTo>
                      <a:pt x="197" y="344"/>
                      <a:pt x="197" y="344"/>
                      <a:pt x="197" y="344"/>
                    </a:cubicBezTo>
                    <a:cubicBezTo>
                      <a:pt x="206" y="309"/>
                      <a:pt x="206" y="309"/>
                      <a:pt x="206" y="309"/>
                    </a:cubicBezTo>
                    <a:cubicBezTo>
                      <a:pt x="219" y="306"/>
                      <a:pt x="230" y="301"/>
                      <a:pt x="241" y="295"/>
                    </a:cubicBezTo>
                    <a:cubicBezTo>
                      <a:pt x="272" y="314"/>
                      <a:pt x="272" y="314"/>
                      <a:pt x="272" y="314"/>
                    </a:cubicBezTo>
                    <a:cubicBezTo>
                      <a:pt x="311" y="277"/>
                      <a:pt x="311" y="277"/>
                      <a:pt x="311" y="277"/>
                    </a:cubicBezTo>
                    <a:cubicBezTo>
                      <a:pt x="293" y="245"/>
                      <a:pt x="293" y="245"/>
                      <a:pt x="293" y="245"/>
                    </a:cubicBezTo>
                    <a:cubicBezTo>
                      <a:pt x="299" y="234"/>
                      <a:pt x="304" y="223"/>
                      <a:pt x="308" y="210"/>
                    </a:cubicBezTo>
                    <a:lnTo>
                      <a:pt x="343" y="202"/>
                    </a:lnTo>
                    <a:close/>
                    <a:moveTo>
                      <a:pt x="171" y="268"/>
                    </a:moveTo>
                    <a:cubicBezTo>
                      <a:pt x="118" y="268"/>
                      <a:pt x="76" y="224"/>
                      <a:pt x="76" y="171"/>
                    </a:cubicBezTo>
                    <a:cubicBezTo>
                      <a:pt x="77" y="118"/>
                      <a:pt x="121" y="76"/>
                      <a:pt x="174" y="76"/>
                    </a:cubicBezTo>
                    <a:cubicBezTo>
                      <a:pt x="227" y="77"/>
                      <a:pt x="269" y="121"/>
                      <a:pt x="268" y="174"/>
                    </a:cubicBezTo>
                    <a:cubicBezTo>
                      <a:pt x="267" y="227"/>
                      <a:pt x="224" y="269"/>
                      <a:pt x="171" y="268"/>
                    </a:cubicBezTo>
                    <a:close/>
                  </a:path>
                </a:pathLst>
              </a:custGeom>
              <a:solidFill>
                <a:schemeClr val="bg1">
                  <a:lumMod val="65000"/>
                </a:schemeClr>
              </a:solidFill>
              <a:ln w="9525">
                <a:solidFill>
                  <a:schemeClr val="bg1">
                    <a:lumMod val="75000"/>
                  </a:schemeClr>
                </a:solidFill>
                <a:round/>
                <a:headEnd/>
                <a:tailEnd/>
              </a:ln>
              <a:extLst/>
            </p:spPr>
            <p:txBody>
              <a:bodyPr vert="horz" wrap="square" lIns="121920" tIns="60960" rIns="121920" bIns="60960" numCol="1" anchor="t" anchorCtr="0" compatLnSpc="1">
                <a:prstTxWarp prst="textNoShape">
                  <a:avLst/>
                </a:prstTxWarp>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endParaRPr lang="en-US" sz="1467">
                  <a:solidFill>
                    <a:prstClr val="black"/>
                  </a:solidFill>
                </a:endParaRPr>
              </a:p>
            </p:txBody>
          </p:sp>
        </p:grpSp>
        <p:sp>
          <p:nvSpPr>
            <p:cNvPr id="13" name="TextBox 12"/>
            <p:cNvSpPr txBox="1"/>
            <p:nvPr/>
          </p:nvSpPr>
          <p:spPr>
            <a:xfrm>
              <a:off x="6596743" y="4049486"/>
              <a:ext cx="2046515" cy="318100"/>
            </a:xfrm>
            <a:prstGeom prst="rect">
              <a:avLst/>
            </a:prstGeom>
            <a:noFill/>
          </p:spPr>
          <p:txBody>
            <a:bodyPr wrap="square" rtlCol="0">
              <a:spAutoFit/>
            </a:bodyPr>
            <a:lstStyle/>
            <a:p>
              <a:pPr algn="ctr" defTabSz="573603">
                <a:spcAft>
                  <a:spcPts val="533"/>
                </a:spcAft>
                <a:buSzPct val="100000"/>
              </a:pPr>
              <a:r>
                <a:rPr lang="fr-FR" sz="1467" dirty="0" err="1">
                  <a:solidFill>
                    <a:srgbClr val="000000"/>
                  </a:solidFill>
                  <a:cs typeface="HP Simplified" pitchFamily="34" charset="0"/>
                </a:rPr>
                <a:t>Interlink</a:t>
              </a:r>
              <a:r>
                <a:rPr lang="en-US" sz="1467" dirty="0">
                  <a:solidFill>
                    <a:srgbClr val="000000"/>
                  </a:solidFill>
                  <a:cs typeface="HP Simplified" pitchFamily="34" charset="0"/>
                </a:rPr>
                <a:t> cable</a:t>
              </a:r>
              <a:endParaRPr lang="fr-FR" sz="1467" dirty="0">
                <a:solidFill>
                  <a:srgbClr val="000000"/>
                </a:solidFill>
                <a:cs typeface="HP Simplified" pitchFamily="34" charset="0"/>
              </a:endParaRPr>
            </a:p>
          </p:txBody>
        </p:sp>
        <p:sp>
          <p:nvSpPr>
            <p:cNvPr id="14" name="TextBox 13"/>
            <p:cNvSpPr txBox="1"/>
            <p:nvPr/>
          </p:nvSpPr>
          <p:spPr>
            <a:xfrm>
              <a:off x="6310087" y="4544787"/>
              <a:ext cx="874487" cy="256545"/>
            </a:xfrm>
            <a:prstGeom prst="rect">
              <a:avLst/>
            </a:prstGeom>
            <a:noFill/>
          </p:spPr>
          <p:txBody>
            <a:bodyPr wrap="square" rtlCol="0">
              <a:spAutoFit/>
            </a:bodyPr>
            <a:lstStyle/>
            <a:p>
              <a:pPr algn="ctr" defTabSz="573603">
                <a:spcAft>
                  <a:spcPts val="533"/>
                </a:spcAft>
                <a:buSzPct val="100000"/>
              </a:pPr>
              <a:r>
                <a:rPr lang="fr-FR" sz="1067" dirty="0">
                  <a:solidFill>
                    <a:srgbClr val="000000"/>
                  </a:solidFill>
                  <a:cs typeface="HP Simplified" pitchFamily="34" charset="0"/>
                </a:rPr>
                <a:t>eth-1</a:t>
              </a:r>
              <a:endParaRPr lang="en-US" sz="1067" dirty="0">
                <a:solidFill>
                  <a:srgbClr val="000000"/>
                </a:solidFill>
                <a:cs typeface="HP Simplified" pitchFamily="34" charset="0"/>
              </a:endParaRPr>
            </a:p>
          </p:txBody>
        </p:sp>
        <p:sp>
          <p:nvSpPr>
            <p:cNvPr id="15" name="TextBox 14"/>
            <p:cNvSpPr txBox="1"/>
            <p:nvPr/>
          </p:nvSpPr>
          <p:spPr>
            <a:xfrm>
              <a:off x="7976387" y="4588330"/>
              <a:ext cx="874487" cy="256545"/>
            </a:xfrm>
            <a:prstGeom prst="rect">
              <a:avLst/>
            </a:prstGeom>
            <a:noFill/>
          </p:spPr>
          <p:txBody>
            <a:bodyPr wrap="square" rtlCol="0">
              <a:spAutoFit/>
            </a:bodyPr>
            <a:lstStyle/>
            <a:p>
              <a:pPr algn="ctr" defTabSz="573603">
                <a:spcAft>
                  <a:spcPts val="533"/>
                </a:spcAft>
                <a:buSzPct val="100000"/>
              </a:pPr>
              <a:r>
                <a:rPr lang="fr-FR" sz="1067" dirty="0">
                  <a:solidFill>
                    <a:srgbClr val="000000"/>
                  </a:solidFill>
                  <a:cs typeface="HP Simplified" pitchFamily="34" charset="0"/>
                </a:rPr>
                <a:t>eth-1</a:t>
              </a:r>
              <a:endParaRPr lang="en-US" sz="1067" dirty="0">
                <a:solidFill>
                  <a:srgbClr val="000000"/>
                </a:solidFill>
                <a:cs typeface="HP Simplified" pitchFamily="34" charset="0"/>
              </a:endParaRPr>
            </a:p>
          </p:txBody>
        </p:sp>
        <p:grpSp>
          <p:nvGrpSpPr>
            <p:cNvPr id="16" name="Group 15"/>
            <p:cNvGrpSpPr/>
            <p:nvPr/>
          </p:nvGrpSpPr>
          <p:grpSpPr>
            <a:xfrm>
              <a:off x="4060373" y="2514599"/>
              <a:ext cx="1162960" cy="696688"/>
              <a:chOff x="3045280" y="3192234"/>
              <a:chExt cx="872220" cy="522516"/>
            </a:xfrm>
          </p:grpSpPr>
          <p:sp>
            <p:nvSpPr>
              <p:cNvPr id="56" name="Rounded Rectangle 55"/>
              <p:cNvSpPr/>
              <p:nvPr/>
            </p:nvSpPr>
            <p:spPr>
              <a:xfrm>
                <a:off x="3045280" y="3380014"/>
                <a:ext cx="726620" cy="334736"/>
              </a:xfrm>
              <a:prstGeom prst="roundRect">
                <a:avLst>
                  <a:gd name="adj" fmla="val 7456"/>
                </a:avLst>
              </a:prstGeom>
              <a:noFill/>
              <a:ln w="19050">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p>
                <a:r>
                  <a:rPr lang="en-US" sz="1400" dirty="0">
                    <a:solidFill>
                      <a:prstClr val="black"/>
                    </a:solidFill>
                  </a:rPr>
                  <a:t>ESM</a:t>
                </a:r>
              </a:p>
            </p:txBody>
          </p:sp>
          <p:sp>
            <p:nvSpPr>
              <p:cNvPr id="57" name="Oval 56"/>
              <p:cNvSpPr/>
              <p:nvPr/>
            </p:nvSpPr>
            <p:spPr>
              <a:xfrm>
                <a:off x="3630806" y="3254444"/>
                <a:ext cx="241222" cy="260856"/>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a:solidFill>
                    <a:prstClr val="white"/>
                  </a:solidFill>
                </a:endParaRPr>
              </a:p>
            </p:txBody>
          </p:sp>
          <p:sp>
            <p:nvSpPr>
              <p:cNvPr id="58" name="Freeform 57"/>
              <p:cNvSpPr>
                <a:spLocks noEditPoints="1"/>
              </p:cNvSpPr>
              <p:nvPr/>
            </p:nvSpPr>
            <p:spPr bwMode="auto">
              <a:xfrm>
                <a:off x="3567796" y="3192234"/>
                <a:ext cx="349704" cy="374197"/>
              </a:xfrm>
              <a:custGeom>
                <a:avLst/>
                <a:gdLst>
                  <a:gd name="T0" fmla="*/ 343 w 344"/>
                  <a:gd name="T1" fmla="*/ 202 h 344"/>
                  <a:gd name="T2" fmla="*/ 344 w 344"/>
                  <a:gd name="T3" fmla="*/ 148 h 344"/>
                  <a:gd name="T4" fmla="*/ 309 w 344"/>
                  <a:gd name="T5" fmla="*/ 138 h 344"/>
                  <a:gd name="T6" fmla="*/ 295 w 344"/>
                  <a:gd name="T7" fmla="*/ 104 h 344"/>
                  <a:gd name="T8" fmla="*/ 314 w 344"/>
                  <a:gd name="T9" fmla="*/ 72 h 344"/>
                  <a:gd name="T10" fmla="*/ 277 w 344"/>
                  <a:gd name="T11" fmla="*/ 34 h 344"/>
                  <a:gd name="T12" fmla="*/ 245 w 344"/>
                  <a:gd name="T13" fmla="*/ 52 h 344"/>
                  <a:gd name="T14" fmla="*/ 210 w 344"/>
                  <a:gd name="T15" fmla="*/ 37 h 344"/>
                  <a:gd name="T16" fmla="*/ 202 w 344"/>
                  <a:gd name="T17" fmla="*/ 1 h 344"/>
                  <a:gd name="T18" fmla="*/ 148 w 344"/>
                  <a:gd name="T19" fmla="*/ 0 h 344"/>
                  <a:gd name="T20" fmla="*/ 138 w 344"/>
                  <a:gd name="T21" fmla="*/ 36 h 344"/>
                  <a:gd name="T22" fmla="*/ 104 w 344"/>
                  <a:gd name="T23" fmla="*/ 50 h 344"/>
                  <a:gd name="T24" fmla="*/ 72 w 344"/>
                  <a:gd name="T25" fmla="*/ 30 h 344"/>
                  <a:gd name="T26" fmla="*/ 33 w 344"/>
                  <a:gd name="T27" fmla="*/ 68 h 344"/>
                  <a:gd name="T28" fmla="*/ 52 w 344"/>
                  <a:gd name="T29" fmla="*/ 100 h 344"/>
                  <a:gd name="T30" fmla="*/ 37 w 344"/>
                  <a:gd name="T31" fmla="*/ 134 h 344"/>
                  <a:gd name="T32" fmla="*/ 1 w 344"/>
                  <a:gd name="T33" fmla="*/ 143 h 344"/>
                  <a:gd name="T34" fmla="*/ 0 w 344"/>
                  <a:gd name="T35" fmla="*/ 197 h 344"/>
                  <a:gd name="T36" fmla="*/ 36 w 344"/>
                  <a:gd name="T37" fmla="*/ 206 h 344"/>
                  <a:gd name="T38" fmla="*/ 50 w 344"/>
                  <a:gd name="T39" fmla="*/ 241 h 344"/>
                  <a:gd name="T40" fmla="*/ 30 w 344"/>
                  <a:gd name="T41" fmla="*/ 272 h 344"/>
                  <a:gd name="T42" fmla="*/ 68 w 344"/>
                  <a:gd name="T43" fmla="*/ 311 h 344"/>
                  <a:gd name="T44" fmla="*/ 100 w 344"/>
                  <a:gd name="T45" fmla="*/ 293 h 344"/>
                  <a:gd name="T46" fmla="*/ 134 w 344"/>
                  <a:gd name="T47" fmla="*/ 308 h 344"/>
                  <a:gd name="T48" fmla="*/ 143 w 344"/>
                  <a:gd name="T49" fmla="*/ 343 h 344"/>
                  <a:gd name="T50" fmla="*/ 197 w 344"/>
                  <a:gd name="T51" fmla="*/ 344 h 344"/>
                  <a:gd name="T52" fmla="*/ 206 w 344"/>
                  <a:gd name="T53" fmla="*/ 309 h 344"/>
                  <a:gd name="T54" fmla="*/ 241 w 344"/>
                  <a:gd name="T55" fmla="*/ 295 h 344"/>
                  <a:gd name="T56" fmla="*/ 272 w 344"/>
                  <a:gd name="T57" fmla="*/ 314 h 344"/>
                  <a:gd name="T58" fmla="*/ 311 w 344"/>
                  <a:gd name="T59" fmla="*/ 277 h 344"/>
                  <a:gd name="T60" fmla="*/ 293 w 344"/>
                  <a:gd name="T61" fmla="*/ 245 h 344"/>
                  <a:gd name="T62" fmla="*/ 308 w 344"/>
                  <a:gd name="T63" fmla="*/ 210 h 344"/>
                  <a:gd name="T64" fmla="*/ 343 w 344"/>
                  <a:gd name="T65" fmla="*/ 202 h 344"/>
                  <a:gd name="T66" fmla="*/ 171 w 344"/>
                  <a:gd name="T67" fmla="*/ 268 h 344"/>
                  <a:gd name="T68" fmla="*/ 76 w 344"/>
                  <a:gd name="T69" fmla="*/ 171 h 344"/>
                  <a:gd name="T70" fmla="*/ 174 w 344"/>
                  <a:gd name="T71" fmla="*/ 76 h 344"/>
                  <a:gd name="T72" fmla="*/ 268 w 344"/>
                  <a:gd name="T73" fmla="*/ 174 h 344"/>
                  <a:gd name="T74" fmla="*/ 171 w 344"/>
                  <a:gd name="T75" fmla="*/ 268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44" h="344">
                    <a:moveTo>
                      <a:pt x="343" y="202"/>
                    </a:moveTo>
                    <a:cubicBezTo>
                      <a:pt x="344" y="148"/>
                      <a:pt x="344" y="148"/>
                      <a:pt x="344" y="148"/>
                    </a:cubicBezTo>
                    <a:cubicBezTo>
                      <a:pt x="309" y="138"/>
                      <a:pt x="309" y="138"/>
                      <a:pt x="309" y="138"/>
                    </a:cubicBezTo>
                    <a:cubicBezTo>
                      <a:pt x="306" y="126"/>
                      <a:pt x="301" y="114"/>
                      <a:pt x="295" y="104"/>
                    </a:cubicBezTo>
                    <a:cubicBezTo>
                      <a:pt x="314" y="72"/>
                      <a:pt x="314" y="72"/>
                      <a:pt x="314" y="72"/>
                    </a:cubicBezTo>
                    <a:cubicBezTo>
                      <a:pt x="277" y="34"/>
                      <a:pt x="277" y="34"/>
                      <a:pt x="277" y="34"/>
                    </a:cubicBezTo>
                    <a:cubicBezTo>
                      <a:pt x="245" y="52"/>
                      <a:pt x="245" y="52"/>
                      <a:pt x="245" y="52"/>
                    </a:cubicBezTo>
                    <a:cubicBezTo>
                      <a:pt x="234" y="46"/>
                      <a:pt x="223" y="41"/>
                      <a:pt x="210" y="37"/>
                    </a:cubicBezTo>
                    <a:cubicBezTo>
                      <a:pt x="202" y="1"/>
                      <a:pt x="202" y="1"/>
                      <a:pt x="202" y="1"/>
                    </a:cubicBezTo>
                    <a:cubicBezTo>
                      <a:pt x="148" y="0"/>
                      <a:pt x="148" y="0"/>
                      <a:pt x="148" y="0"/>
                    </a:cubicBezTo>
                    <a:cubicBezTo>
                      <a:pt x="138" y="36"/>
                      <a:pt x="138" y="36"/>
                      <a:pt x="138" y="36"/>
                    </a:cubicBezTo>
                    <a:cubicBezTo>
                      <a:pt x="126" y="39"/>
                      <a:pt x="114" y="44"/>
                      <a:pt x="104" y="50"/>
                    </a:cubicBezTo>
                    <a:cubicBezTo>
                      <a:pt x="72" y="30"/>
                      <a:pt x="72" y="30"/>
                      <a:pt x="72" y="30"/>
                    </a:cubicBezTo>
                    <a:cubicBezTo>
                      <a:pt x="33" y="68"/>
                      <a:pt x="33" y="68"/>
                      <a:pt x="33" y="68"/>
                    </a:cubicBezTo>
                    <a:cubicBezTo>
                      <a:pt x="52" y="100"/>
                      <a:pt x="52" y="100"/>
                      <a:pt x="52" y="100"/>
                    </a:cubicBezTo>
                    <a:cubicBezTo>
                      <a:pt x="45" y="111"/>
                      <a:pt x="40" y="122"/>
                      <a:pt x="37" y="134"/>
                    </a:cubicBezTo>
                    <a:cubicBezTo>
                      <a:pt x="1" y="143"/>
                      <a:pt x="1" y="143"/>
                      <a:pt x="1" y="143"/>
                    </a:cubicBezTo>
                    <a:cubicBezTo>
                      <a:pt x="0" y="197"/>
                      <a:pt x="0" y="197"/>
                      <a:pt x="0" y="197"/>
                    </a:cubicBezTo>
                    <a:cubicBezTo>
                      <a:pt x="36" y="206"/>
                      <a:pt x="36" y="206"/>
                      <a:pt x="36" y="206"/>
                    </a:cubicBezTo>
                    <a:cubicBezTo>
                      <a:pt x="39" y="219"/>
                      <a:pt x="44" y="230"/>
                      <a:pt x="50" y="241"/>
                    </a:cubicBezTo>
                    <a:cubicBezTo>
                      <a:pt x="30" y="272"/>
                      <a:pt x="30" y="272"/>
                      <a:pt x="30" y="272"/>
                    </a:cubicBezTo>
                    <a:cubicBezTo>
                      <a:pt x="68" y="311"/>
                      <a:pt x="68" y="311"/>
                      <a:pt x="68" y="311"/>
                    </a:cubicBezTo>
                    <a:cubicBezTo>
                      <a:pt x="100" y="293"/>
                      <a:pt x="100" y="293"/>
                      <a:pt x="100" y="293"/>
                    </a:cubicBezTo>
                    <a:cubicBezTo>
                      <a:pt x="110" y="299"/>
                      <a:pt x="122" y="304"/>
                      <a:pt x="134" y="308"/>
                    </a:cubicBezTo>
                    <a:cubicBezTo>
                      <a:pt x="143" y="343"/>
                      <a:pt x="143" y="343"/>
                      <a:pt x="143" y="343"/>
                    </a:cubicBezTo>
                    <a:cubicBezTo>
                      <a:pt x="197" y="344"/>
                      <a:pt x="197" y="344"/>
                      <a:pt x="197" y="344"/>
                    </a:cubicBezTo>
                    <a:cubicBezTo>
                      <a:pt x="206" y="309"/>
                      <a:pt x="206" y="309"/>
                      <a:pt x="206" y="309"/>
                    </a:cubicBezTo>
                    <a:cubicBezTo>
                      <a:pt x="219" y="306"/>
                      <a:pt x="230" y="301"/>
                      <a:pt x="241" y="295"/>
                    </a:cubicBezTo>
                    <a:cubicBezTo>
                      <a:pt x="272" y="314"/>
                      <a:pt x="272" y="314"/>
                      <a:pt x="272" y="314"/>
                    </a:cubicBezTo>
                    <a:cubicBezTo>
                      <a:pt x="311" y="277"/>
                      <a:pt x="311" y="277"/>
                      <a:pt x="311" y="277"/>
                    </a:cubicBezTo>
                    <a:cubicBezTo>
                      <a:pt x="293" y="245"/>
                      <a:pt x="293" y="245"/>
                      <a:pt x="293" y="245"/>
                    </a:cubicBezTo>
                    <a:cubicBezTo>
                      <a:pt x="299" y="234"/>
                      <a:pt x="304" y="223"/>
                      <a:pt x="308" y="210"/>
                    </a:cubicBezTo>
                    <a:lnTo>
                      <a:pt x="343" y="202"/>
                    </a:lnTo>
                    <a:close/>
                    <a:moveTo>
                      <a:pt x="171" y="268"/>
                    </a:moveTo>
                    <a:cubicBezTo>
                      <a:pt x="118" y="268"/>
                      <a:pt x="76" y="224"/>
                      <a:pt x="76" y="171"/>
                    </a:cubicBezTo>
                    <a:cubicBezTo>
                      <a:pt x="77" y="118"/>
                      <a:pt x="121" y="76"/>
                      <a:pt x="174" y="76"/>
                    </a:cubicBezTo>
                    <a:cubicBezTo>
                      <a:pt x="227" y="77"/>
                      <a:pt x="269" y="121"/>
                      <a:pt x="268" y="174"/>
                    </a:cubicBezTo>
                    <a:cubicBezTo>
                      <a:pt x="267" y="227"/>
                      <a:pt x="224" y="269"/>
                      <a:pt x="171" y="268"/>
                    </a:cubicBezTo>
                    <a:close/>
                  </a:path>
                </a:pathLst>
              </a:custGeom>
              <a:solidFill>
                <a:srgbClr val="00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endParaRPr lang="en-US" sz="1467">
                  <a:solidFill>
                    <a:prstClr val="black"/>
                  </a:solidFill>
                </a:endParaRPr>
              </a:p>
            </p:txBody>
          </p:sp>
        </p:grpSp>
        <p:grpSp>
          <p:nvGrpSpPr>
            <p:cNvPr id="17" name="Group 16"/>
            <p:cNvGrpSpPr/>
            <p:nvPr/>
          </p:nvGrpSpPr>
          <p:grpSpPr>
            <a:xfrm>
              <a:off x="4060374" y="3251201"/>
              <a:ext cx="2273305" cy="827315"/>
              <a:chOff x="3045280" y="3094264"/>
              <a:chExt cx="1704979" cy="620486"/>
            </a:xfrm>
          </p:grpSpPr>
          <p:sp>
            <p:nvSpPr>
              <p:cNvPr id="53" name="Rounded Rectangle 52"/>
              <p:cNvSpPr/>
              <p:nvPr/>
            </p:nvSpPr>
            <p:spPr>
              <a:xfrm>
                <a:off x="3045280" y="3094264"/>
                <a:ext cx="1534884" cy="620486"/>
              </a:xfrm>
              <a:prstGeom prst="roundRect">
                <a:avLst>
                  <a:gd name="adj" fmla="val 7456"/>
                </a:avLst>
              </a:prstGeom>
              <a:noFill/>
              <a:ln w="19050">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p>
                <a:r>
                  <a:rPr lang="en-US" sz="1400" dirty="0">
                    <a:solidFill>
                      <a:prstClr val="black"/>
                    </a:solidFill>
                  </a:rPr>
                  <a:t>File System</a:t>
                </a:r>
              </a:p>
            </p:txBody>
          </p:sp>
          <p:sp>
            <p:nvSpPr>
              <p:cNvPr id="54" name="Oval 53"/>
              <p:cNvSpPr/>
              <p:nvPr/>
            </p:nvSpPr>
            <p:spPr>
              <a:xfrm>
                <a:off x="4463565" y="3278937"/>
                <a:ext cx="241222" cy="260856"/>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a:solidFill>
                    <a:prstClr val="white"/>
                  </a:solidFill>
                </a:endParaRPr>
              </a:p>
            </p:txBody>
          </p:sp>
          <p:sp>
            <p:nvSpPr>
              <p:cNvPr id="55" name="Freeform 54"/>
              <p:cNvSpPr>
                <a:spLocks noEditPoints="1"/>
              </p:cNvSpPr>
              <p:nvPr/>
            </p:nvSpPr>
            <p:spPr bwMode="auto">
              <a:xfrm>
                <a:off x="4400555" y="3216727"/>
                <a:ext cx="349704" cy="374197"/>
              </a:xfrm>
              <a:custGeom>
                <a:avLst/>
                <a:gdLst>
                  <a:gd name="T0" fmla="*/ 343 w 344"/>
                  <a:gd name="T1" fmla="*/ 202 h 344"/>
                  <a:gd name="T2" fmla="*/ 344 w 344"/>
                  <a:gd name="T3" fmla="*/ 148 h 344"/>
                  <a:gd name="T4" fmla="*/ 309 w 344"/>
                  <a:gd name="T5" fmla="*/ 138 h 344"/>
                  <a:gd name="T6" fmla="*/ 295 w 344"/>
                  <a:gd name="T7" fmla="*/ 104 h 344"/>
                  <a:gd name="T8" fmla="*/ 314 w 344"/>
                  <a:gd name="T9" fmla="*/ 72 h 344"/>
                  <a:gd name="T10" fmla="*/ 277 w 344"/>
                  <a:gd name="T11" fmla="*/ 34 h 344"/>
                  <a:gd name="T12" fmla="*/ 245 w 344"/>
                  <a:gd name="T13" fmla="*/ 52 h 344"/>
                  <a:gd name="T14" fmla="*/ 210 w 344"/>
                  <a:gd name="T15" fmla="*/ 37 h 344"/>
                  <a:gd name="T16" fmla="*/ 202 w 344"/>
                  <a:gd name="T17" fmla="*/ 1 h 344"/>
                  <a:gd name="T18" fmla="*/ 148 w 344"/>
                  <a:gd name="T19" fmla="*/ 0 h 344"/>
                  <a:gd name="T20" fmla="*/ 138 w 344"/>
                  <a:gd name="T21" fmla="*/ 36 h 344"/>
                  <a:gd name="T22" fmla="*/ 104 w 344"/>
                  <a:gd name="T23" fmla="*/ 50 h 344"/>
                  <a:gd name="T24" fmla="*/ 72 w 344"/>
                  <a:gd name="T25" fmla="*/ 30 h 344"/>
                  <a:gd name="T26" fmla="*/ 33 w 344"/>
                  <a:gd name="T27" fmla="*/ 68 h 344"/>
                  <a:gd name="T28" fmla="*/ 52 w 344"/>
                  <a:gd name="T29" fmla="*/ 100 h 344"/>
                  <a:gd name="T30" fmla="*/ 37 w 344"/>
                  <a:gd name="T31" fmla="*/ 134 h 344"/>
                  <a:gd name="T32" fmla="*/ 1 w 344"/>
                  <a:gd name="T33" fmla="*/ 143 h 344"/>
                  <a:gd name="T34" fmla="*/ 0 w 344"/>
                  <a:gd name="T35" fmla="*/ 197 h 344"/>
                  <a:gd name="T36" fmla="*/ 36 w 344"/>
                  <a:gd name="T37" fmla="*/ 206 h 344"/>
                  <a:gd name="T38" fmla="*/ 50 w 344"/>
                  <a:gd name="T39" fmla="*/ 241 h 344"/>
                  <a:gd name="T40" fmla="*/ 30 w 344"/>
                  <a:gd name="T41" fmla="*/ 272 h 344"/>
                  <a:gd name="T42" fmla="*/ 68 w 344"/>
                  <a:gd name="T43" fmla="*/ 311 h 344"/>
                  <a:gd name="T44" fmla="*/ 100 w 344"/>
                  <a:gd name="T45" fmla="*/ 293 h 344"/>
                  <a:gd name="T46" fmla="*/ 134 w 344"/>
                  <a:gd name="T47" fmla="*/ 308 h 344"/>
                  <a:gd name="T48" fmla="*/ 143 w 344"/>
                  <a:gd name="T49" fmla="*/ 343 h 344"/>
                  <a:gd name="T50" fmla="*/ 197 w 344"/>
                  <a:gd name="T51" fmla="*/ 344 h 344"/>
                  <a:gd name="T52" fmla="*/ 206 w 344"/>
                  <a:gd name="T53" fmla="*/ 309 h 344"/>
                  <a:gd name="T54" fmla="*/ 241 w 344"/>
                  <a:gd name="T55" fmla="*/ 295 h 344"/>
                  <a:gd name="T56" fmla="*/ 272 w 344"/>
                  <a:gd name="T57" fmla="*/ 314 h 344"/>
                  <a:gd name="T58" fmla="*/ 311 w 344"/>
                  <a:gd name="T59" fmla="*/ 277 h 344"/>
                  <a:gd name="T60" fmla="*/ 293 w 344"/>
                  <a:gd name="T61" fmla="*/ 245 h 344"/>
                  <a:gd name="T62" fmla="*/ 308 w 344"/>
                  <a:gd name="T63" fmla="*/ 210 h 344"/>
                  <a:gd name="T64" fmla="*/ 343 w 344"/>
                  <a:gd name="T65" fmla="*/ 202 h 344"/>
                  <a:gd name="T66" fmla="*/ 171 w 344"/>
                  <a:gd name="T67" fmla="*/ 268 h 344"/>
                  <a:gd name="T68" fmla="*/ 76 w 344"/>
                  <a:gd name="T69" fmla="*/ 171 h 344"/>
                  <a:gd name="T70" fmla="*/ 174 w 344"/>
                  <a:gd name="T71" fmla="*/ 76 h 344"/>
                  <a:gd name="T72" fmla="*/ 268 w 344"/>
                  <a:gd name="T73" fmla="*/ 174 h 344"/>
                  <a:gd name="T74" fmla="*/ 171 w 344"/>
                  <a:gd name="T75" fmla="*/ 268 h 3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344" h="344">
                    <a:moveTo>
                      <a:pt x="343" y="202"/>
                    </a:moveTo>
                    <a:cubicBezTo>
                      <a:pt x="344" y="148"/>
                      <a:pt x="344" y="148"/>
                      <a:pt x="344" y="148"/>
                    </a:cubicBezTo>
                    <a:cubicBezTo>
                      <a:pt x="309" y="138"/>
                      <a:pt x="309" y="138"/>
                      <a:pt x="309" y="138"/>
                    </a:cubicBezTo>
                    <a:cubicBezTo>
                      <a:pt x="306" y="126"/>
                      <a:pt x="301" y="114"/>
                      <a:pt x="295" y="104"/>
                    </a:cubicBezTo>
                    <a:cubicBezTo>
                      <a:pt x="314" y="72"/>
                      <a:pt x="314" y="72"/>
                      <a:pt x="314" y="72"/>
                    </a:cubicBezTo>
                    <a:cubicBezTo>
                      <a:pt x="277" y="34"/>
                      <a:pt x="277" y="34"/>
                      <a:pt x="277" y="34"/>
                    </a:cubicBezTo>
                    <a:cubicBezTo>
                      <a:pt x="245" y="52"/>
                      <a:pt x="245" y="52"/>
                      <a:pt x="245" y="52"/>
                    </a:cubicBezTo>
                    <a:cubicBezTo>
                      <a:pt x="234" y="46"/>
                      <a:pt x="223" y="41"/>
                      <a:pt x="210" y="37"/>
                    </a:cubicBezTo>
                    <a:cubicBezTo>
                      <a:pt x="202" y="1"/>
                      <a:pt x="202" y="1"/>
                      <a:pt x="202" y="1"/>
                    </a:cubicBezTo>
                    <a:cubicBezTo>
                      <a:pt x="148" y="0"/>
                      <a:pt x="148" y="0"/>
                      <a:pt x="148" y="0"/>
                    </a:cubicBezTo>
                    <a:cubicBezTo>
                      <a:pt x="138" y="36"/>
                      <a:pt x="138" y="36"/>
                      <a:pt x="138" y="36"/>
                    </a:cubicBezTo>
                    <a:cubicBezTo>
                      <a:pt x="126" y="39"/>
                      <a:pt x="114" y="44"/>
                      <a:pt x="104" y="50"/>
                    </a:cubicBezTo>
                    <a:cubicBezTo>
                      <a:pt x="72" y="30"/>
                      <a:pt x="72" y="30"/>
                      <a:pt x="72" y="30"/>
                    </a:cubicBezTo>
                    <a:cubicBezTo>
                      <a:pt x="33" y="68"/>
                      <a:pt x="33" y="68"/>
                      <a:pt x="33" y="68"/>
                    </a:cubicBezTo>
                    <a:cubicBezTo>
                      <a:pt x="52" y="100"/>
                      <a:pt x="52" y="100"/>
                      <a:pt x="52" y="100"/>
                    </a:cubicBezTo>
                    <a:cubicBezTo>
                      <a:pt x="45" y="111"/>
                      <a:pt x="40" y="122"/>
                      <a:pt x="37" y="134"/>
                    </a:cubicBezTo>
                    <a:cubicBezTo>
                      <a:pt x="1" y="143"/>
                      <a:pt x="1" y="143"/>
                      <a:pt x="1" y="143"/>
                    </a:cubicBezTo>
                    <a:cubicBezTo>
                      <a:pt x="0" y="197"/>
                      <a:pt x="0" y="197"/>
                      <a:pt x="0" y="197"/>
                    </a:cubicBezTo>
                    <a:cubicBezTo>
                      <a:pt x="36" y="206"/>
                      <a:pt x="36" y="206"/>
                      <a:pt x="36" y="206"/>
                    </a:cubicBezTo>
                    <a:cubicBezTo>
                      <a:pt x="39" y="219"/>
                      <a:pt x="44" y="230"/>
                      <a:pt x="50" y="241"/>
                    </a:cubicBezTo>
                    <a:cubicBezTo>
                      <a:pt x="30" y="272"/>
                      <a:pt x="30" y="272"/>
                      <a:pt x="30" y="272"/>
                    </a:cubicBezTo>
                    <a:cubicBezTo>
                      <a:pt x="68" y="311"/>
                      <a:pt x="68" y="311"/>
                      <a:pt x="68" y="311"/>
                    </a:cubicBezTo>
                    <a:cubicBezTo>
                      <a:pt x="100" y="293"/>
                      <a:pt x="100" y="293"/>
                      <a:pt x="100" y="293"/>
                    </a:cubicBezTo>
                    <a:cubicBezTo>
                      <a:pt x="110" y="299"/>
                      <a:pt x="122" y="304"/>
                      <a:pt x="134" y="308"/>
                    </a:cubicBezTo>
                    <a:cubicBezTo>
                      <a:pt x="143" y="343"/>
                      <a:pt x="143" y="343"/>
                      <a:pt x="143" y="343"/>
                    </a:cubicBezTo>
                    <a:cubicBezTo>
                      <a:pt x="197" y="344"/>
                      <a:pt x="197" y="344"/>
                      <a:pt x="197" y="344"/>
                    </a:cubicBezTo>
                    <a:cubicBezTo>
                      <a:pt x="206" y="309"/>
                      <a:pt x="206" y="309"/>
                      <a:pt x="206" y="309"/>
                    </a:cubicBezTo>
                    <a:cubicBezTo>
                      <a:pt x="219" y="306"/>
                      <a:pt x="230" y="301"/>
                      <a:pt x="241" y="295"/>
                    </a:cubicBezTo>
                    <a:cubicBezTo>
                      <a:pt x="272" y="314"/>
                      <a:pt x="272" y="314"/>
                      <a:pt x="272" y="314"/>
                    </a:cubicBezTo>
                    <a:cubicBezTo>
                      <a:pt x="311" y="277"/>
                      <a:pt x="311" y="277"/>
                      <a:pt x="311" y="277"/>
                    </a:cubicBezTo>
                    <a:cubicBezTo>
                      <a:pt x="293" y="245"/>
                      <a:pt x="293" y="245"/>
                      <a:pt x="293" y="245"/>
                    </a:cubicBezTo>
                    <a:cubicBezTo>
                      <a:pt x="299" y="234"/>
                      <a:pt x="304" y="223"/>
                      <a:pt x="308" y="210"/>
                    </a:cubicBezTo>
                    <a:lnTo>
                      <a:pt x="343" y="202"/>
                    </a:lnTo>
                    <a:close/>
                    <a:moveTo>
                      <a:pt x="171" y="268"/>
                    </a:moveTo>
                    <a:cubicBezTo>
                      <a:pt x="118" y="268"/>
                      <a:pt x="76" y="224"/>
                      <a:pt x="76" y="171"/>
                    </a:cubicBezTo>
                    <a:cubicBezTo>
                      <a:pt x="77" y="118"/>
                      <a:pt x="121" y="76"/>
                      <a:pt x="174" y="76"/>
                    </a:cubicBezTo>
                    <a:cubicBezTo>
                      <a:pt x="227" y="77"/>
                      <a:pt x="269" y="121"/>
                      <a:pt x="268" y="174"/>
                    </a:cubicBezTo>
                    <a:cubicBezTo>
                      <a:pt x="267" y="227"/>
                      <a:pt x="224" y="269"/>
                      <a:pt x="171" y="268"/>
                    </a:cubicBezTo>
                    <a:close/>
                  </a:path>
                </a:pathLst>
              </a:custGeom>
              <a:solidFill>
                <a:srgbClr val="00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endParaRPr lang="en-US" sz="1467">
                  <a:solidFill>
                    <a:prstClr val="black"/>
                  </a:solidFill>
                </a:endParaRPr>
              </a:p>
            </p:txBody>
          </p:sp>
        </p:grpSp>
        <p:sp>
          <p:nvSpPr>
            <p:cNvPr id="18" name="Freeform 17"/>
            <p:cNvSpPr>
              <a:spLocks/>
            </p:cNvSpPr>
            <p:nvPr/>
          </p:nvSpPr>
          <p:spPr bwMode="auto">
            <a:xfrm>
              <a:off x="6903482" y="4409089"/>
              <a:ext cx="692809" cy="238739"/>
            </a:xfrm>
            <a:custGeom>
              <a:avLst/>
              <a:gdLst>
                <a:gd name="T0" fmla="*/ 244 w 313"/>
                <a:gd name="T1" fmla="*/ 66 h 108"/>
                <a:gd name="T2" fmla="*/ 244 w 313"/>
                <a:gd name="T3" fmla="*/ 49 h 108"/>
                <a:gd name="T4" fmla="*/ 260 w 313"/>
                <a:gd name="T5" fmla="*/ 25 h 108"/>
                <a:gd name="T6" fmla="*/ 235 w 313"/>
                <a:gd name="T7" fmla="*/ 0 h 108"/>
                <a:gd name="T8" fmla="*/ 210 w 313"/>
                <a:gd name="T9" fmla="*/ 25 h 108"/>
                <a:gd name="T10" fmla="*/ 226 w 313"/>
                <a:gd name="T11" fmla="*/ 49 h 108"/>
                <a:gd name="T12" fmla="*/ 226 w 313"/>
                <a:gd name="T13" fmla="*/ 66 h 108"/>
                <a:gd name="T14" fmla="*/ 114 w 313"/>
                <a:gd name="T15" fmla="*/ 66 h 108"/>
                <a:gd name="T16" fmla="*/ 114 w 313"/>
                <a:gd name="T17" fmla="*/ 49 h 108"/>
                <a:gd name="T18" fmla="*/ 130 w 313"/>
                <a:gd name="T19" fmla="*/ 25 h 108"/>
                <a:gd name="T20" fmla="*/ 105 w 313"/>
                <a:gd name="T21" fmla="*/ 0 h 108"/>
                <a:gd name="T22" fmla="*/ 80 w 313"/>
                <a:gd name="T23" fmla="*/ 25 h 108"/>
                <a:gd name="T24" fmla="*/ 96 w 313"/>
                <a:gd name="T25" fmla="*/ 49 h 108"/>
                <a:gd name="T26" fmla="*/ 96 w 313"/>
                <a:gd name="T27" fmla="*/ 66 h 108"/>
                <a:gd name="T28" fmla="*/ 47 w 313"/>
                <a:gd name="T29" fmla="*/ 66 h 108"/>
                <a:gd name="T30" fmla="*/ 25 w 313"/>
                <a:gd name="T31" fmla="*/ 51 h 108"/>
                <a:gd name="T32" fmla="*/ 0 w 313"/>
                <a:gd name="T33" fmla="*/ 75 h 108"/>
                <a:gd name="T34" fmla="*/ 25 w 313"/>
                <a:gd name="T35" fmla="*/ 99 h 108"/>
                <a:gd name="T36" fmla="*/ 47 w 313"/>
                <a:gd name="T37" fmla="*/ 84 h 108"/>
                <a:gd name="T38" fmla="*/ 157 w 313"/>
                <a:gd name="T39" fmla="*/ 84 h 108"/>
                <a:gd name="T40" fmla="*/ 157 w 313"/>
                <a:gd name="T41" fmla="*/ 108 h 108"/>
                <a:gd name="T42" fmla="*/ 175 w 313"/>
                <a:gd name="T43" fmla="*/ 108 h 108"/>
                <a:gd name="T44" fmla="*/ 175 w 313"/>
                <a:gd name="T45" fmla="*/ 84 h 108"/>
                <a:gd name="T46" fmla="*/ 313 w 313"/>
                <a:gd name="T47" fmla="*/ 84 h 108"/>
                <a:gd name="T48" fmla="*/ 313 w 313"/>
                <a:gd name="T49" fmla="*/ 66 h 108"/>
                <a:gd name="T50" fmla="*/ 244 w 313"/>
                <a:gd name="T51" fmla="*/ 6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3" h="108">
                  <a:moveTo>
                    <a:pt x="244" y="66"/>
                  </a:moveTo>
                  <a:cubicBezTo>
                    <a:pt x="244" y="49"/>
                    <a:pt x="244" y="49"/>
                    <a:pt x="244" y="49"/>
                  </a:cubicBezTo>
                  <a:cubicBezTo>
                    <a:pt x="253" y="45"/>
                    <a:pt x="260" y="36"/>
                    <a:pt x="260" y="25"/>
                  </a:cubicBezTo>
                  <a:cubicBezTo>
                    <a:pt x="260" y="12"/>
                    <a:pt x="249" y="0"/>
                    <a:pt x="235" y="0"/>
                  </a:cubicBezTo>
                  <a:cubicBezTo>
                    <a:pt x="221" y="0"/>
                    <a:pt x="210" y="12"/>
                    <a:pt x="210" y="25"/>
                  </a:cubicBezTo>
                  <a:cubicBezTo>
                    <a:pt x="210" y="36"/>
                    <a:pt x="216" y="45"/>
                    <a:pt x="226" y="49"/>
                  </a:cubicBezTo>
                  <a:cubicBezTo>
                    <a:pt x="226" y="66"/>
                    <a:pt x="226" y="66"/>
                    <a:pt x="226" y="66"/>
                  </a:cubicBezTo>
                  <a:cubicBezTo>
                    <a:pt x="114" y="66"/>
                    <a:pt x="114" y="66"/>
                    <a:pt x="114" y="66"/>
                  </a:cubicBezTo>
                  <a:cubicBezTo>
                    <a:pt x="114" y="49"/>
                    <a:pt x="114" y="49"/>
                    <a:pt x="114" y="49"/>
                  </a:cubicBezTo>
                  <a:cubicBezTo>
                    <a:pt x="124" y="45"/>
                    <a:pt x="130" y="36"/>
                    <a:pt x="130" y="25"/>
                  </a:cubicBezTo>
                  <a:cubicBezTo>
                    <a:pt x="130" y="12"/>
                    <a:pt x="119" y="0"/>
                    <a:pt x="105" y="0"/>
                  </a:cubicBezTo>
                  <a:cubicBezTo>
                    <a:pt x="91" y="0"/>
                    <a:pt x="80" y="12"/>
                    <a:pt x="80" y="25"/>
                  </a:cubicBezTo>
                  <a:cubicBezTo>
                    <a:pt x="80" y="36"/>
                    <a:pt x="87" y="45"/>
                    <a:pt x="96" y="49"/>
                  </a:cubicBezTo>
                  <a:cubicBezTo>
                    <a:pt x="96" y="66"/>
                    <a:pt x="96" y="66"/>
                    <a:pt x="96" y="66"/>
                  </a:cubicBezTo>
                  <a:cubicBezTo>
                    <a:pt x="47" y="66"/>
                    <a:pt x="47" y="66"/>
                    <a:pt x="47" y="66"/>
                  </a:cubicBezTo>
                  <a:cubicBezTo>
                    <a:pt x="44" y="57"/>
                    <a:pt x="35" y="51"/>
                    <a:pt x="25" y="51"/>
                  </a:cubicBezTo>
                  <a:cubicBezTo>
                    <a:pt x="11" y="51"/>
                    <a:pt x="0" y="61"/>
                    <a:pt x="0" y="75"/>
                  </a:cubicBezTo>
                  <a:cubicBezTo>
                    <a:pt x="0" y="88"/>
                    <a:pt x="11" y="99"/>
                    <a:pt x="25" y="99"/>
                  </a:cubicBezTo>
                  <a:cubicBezTo>
                    <a:pt x="35" y="99"/>
                    <a:pt x="44" y="93"/>
                    <a:pt x="47" y="84"/>
                  </a:cubicBezTo>
                  <a:cubicBezTo>
                    <a:pt x="157" y="84"/>
                    <a:pt x="157" y="84"/>
                    <a:pt x="157" y="84"/>
                  </a:cubicBezTo>
                  <a:cubicBezTo>
                    <a:pt x="157" y="108"/>
                    <a:pt x="157" y="108"/>
                    <a:pt x="157" y="108"/>
                  </a:cubicBezTo>
                  <a:cubicBezTo>
                    <a:pt x="175" y="108"/>
                    <a:pt x="175" y="108"/>
                    <a:pt x="175" y="108"/>
                  </a:cubicBezTo>
                  <a:cubicBezTo>
                    <a:pt x="175" y="84"/>
                    <a:pt x="175" y="84"/>
                    <a:pt x="175" y="84"/>
                  </a:cubicBezTo>
                  <a:cubicBezTo>
                    <a:pt x="313" y="84"/>
                    <a:pt x="313" y="84"/>
                    <a:pt x="313" y="84"/>
                  </a:cubicBezTo>
                  <a:cubicBezTo>
                    <a:pt x="313" y="66"/>
                    <a:pt x="313" y="66"/>
                    <a:pt x="313" y="66"/>
                  </a:cubicBezTo>
                  <a:lnTo>
                    <a:pt x="244" y="66"/>
                  </a:lnTo>
                  <a:close/>
                </a:path>
              </a:pathLst>
            </a:custGeom>
            <a:solidFill>
              <a:srgbClr val="00B388"/>
            </a:solidFill>
            <a:ln>
              <a:noFill/>
            </a:ln>
          </p:spPr>
          <p:txBody>
            <a:bodyPr vert="horz" wrap="square" lIns="121920" tIns="60960" rIns="121920" bIns="60960" numCol="1" anchor="t" anchorCtr="0" compatLnSpc="1">
              <a:prstTxWarp prst="textNoShape">
                <a:avLst/>
              </a:prstTxWarp>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endParaRPr lang="en-US" sz="1467">
                <a:solidFill>
                  <a:prstClr val="black"/>
                </a:solidFill>
              </a:endParaRPr>
            </a:p>
          </p:txBody>
        </p:sp>
        <p:sp>
          <p:nvSpPr>
            <p:cNvPr id="19" name="Freeform 18"/>
            <p:cNvSpPr>
              <a:spLocks/>
            </p:cNvSpPr>
            <p:nvPr/>
          </p:nvSpPr>
          <p:spPr bwMode="auto">
            <a:xfrm flipH="1">
              <a:off x="7578400" y="4409088"/>
              <a:ext cx="692809" cy="238739"/>
            </a:xfrm>
            <a:custGeom>
              <a:avLst/>
              <a:gdLst>
                <a:gd name="T0" fmla="*/ 244 w 313"/>
                <a:gd name="T1" fmla="*/ 66 h 108"/>
                <a:gd name="T2" fmla="*/ 244 w 313"/>
                <a:gd name="T3" fmla="*/ 49 h 108"/>
                <a:gd name="T4" fmla="*/ 260 w 313"/>
                <a:gd name="T5" fmla="*/ 25 h 108"/>
                <a:gd name="T6" fmla="*/ 235 w 313"/>
                <a:gd name="T7" fmla="*/ 0 h 108"/>
                <a:gd name="T8" fmla="*/ 210 w 313"/>
                <a:gd name="T9" fmla="*/ 25 h 108"/>
                <a:gd name="T10" fmla="*/ 226 w 313"/>
                <a:gd name="T11" fmla="*/ 49 h 108"/>
                <a:gd name="T12" fmla="*/ 226 w 313"/>
                <a:gd name="T13" fmla="*/ 66 h 108"/>
                <a:gd name="T14" fmla="*/ 114 w 313"/>
                <a:gd name="T15" fmla="*/ 66 h 108"/>
                <a:gd name="T16" fmla="*/ 114 w 313"/>
                <a:gd name="T17" fmla="*/ 49 h 108"/>
                <a:gd name="T18" fmla="*/ 130 w 313"/>
                <a:gd name="T19" fmla="*/ 25 h 108"/>
                <a:gd name="T20" fmla="*/ 105 w 313"/>
                <a:gd name="T21" fmla="*/ 0 h 108"/>
                <a:gd name="T22" fmla="*/ 80 w 313"/>
                <a:gd name="T23" fmla="*/ 25 h 108"/>
                <a:gd name="T24" fmla="*/ 96 w 313"/>
                <a:gd name="T25" fmla="*/ 49 h 108"/>
                <a:gd name="T26" fmla="*/ 96 w 313"/>
                <a:gd name="T27" fmla="*/ 66 h 108"/>
                <a:gd name="T28" fmla="*/ 47 w 313"/>
                <a:gd name="T29" fmla="*/ 66 h 108"/>
                <a:gd name="T30" fmla="*/ 25 w 313"/>
                <a:gd name="T31" fmla="*/ 51 h 108"/>
                <a:gd name="T32" fmla="*/ 0 w 313"/>
                <a:gd name="T33" fmla="*/ 75 h 108"/>
                <a:gd name="T34" fmla="*/ 25 w 313"/>
                <a:gd name="T35" fmla="*/ 99 h 108"/>
                <a:gd name="T36" fmla="*/ 47 w 313"/>
                <a:gd name="T37" fmla="*/ 84 h 108"/>
                <a:gd name="T38" fmla="*/ 157 w 313"/>
                <a:gd name="T39" fmla="*/ 84 h 108"/>
                <a:gd name="T40" fmla="*/ 157 w 313"/>
                <a:gd name="T41" fmla="*/ 108 h 108"/>
                <a:gd name="T42" fmla="*/ 175 w 313"/>
                <a:gd name="T43" fmla="*/ 108 h 108"/>
                <a:gd name="T44" fmla="*/ 175 w 313"/>
                <a:gd name="T45" fmla="*/ 84 h 108"/>
                <a:gd name="T46" fmla="*/ 313 w 313"/>
                <a:gd name="T47" fmla="*/ 84 h 108"/>
                <a:gd name="T48" fmla="*/ 313 w 313"/>
                <a:gd name="T49" fmla="*/ 66 h 108"/>
                <a:gd name="T50" fmla="*/ 244 w 313"/>
                <a:gd name="T51" fmla="*/ 66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313" h="108">
                  <a:moveTo>
                    <a:pt x="244" y="66"/>
                  </a:moveTo>
                  <a:cubicBezTo>
                    <a:pt x="244" y="49"/>
                    <a:pt x="244" y="49"/>
                    <a:pt x="244" y="49"/>
                  </a:cubicBezTo>
                  <a:cubicBezTo>
                    <a:pt x="253" y="45"/>
                    <a:pt x="260" y="36"/>
                    <a:pt x="260" y="25"/>
                  </a:cubicBezTo>
                  <a:cubicBezTo>
                    <a:pt x="260" y="12"/>
                    <a:pt x="249" y="0"/>
                    <a:pt x="235" y="0"/>
                  </a:cubicBezTo>
                  <a:cubicBezTo>
                    <a:pt x="221" y="0"/>
                    <a:pt x="210" y="12"/>
                    <a:pt x="210" y="25"/>
                  </a:cubicBezTo>
                  <a:cubicBezTo>
                    <a:pt x="210" y="36"/>
                    <a:pt x="216" y="45"/>
                    <a:pt x="226" y="49"/>
                  </a:cubicBezTo>
                  <a:cubicBezTo>
                    <a:pt x="226" y="66"/>
                    <a:pt x="226" y="66"/>
                    <a:pt x="226" y="66"/>
                  </a:cubicBezTo>
                  <a:cubicBezTo>
                    <a:pt x="114" y="66"/>
                    <a:pt x="114" y="66"/>
                    <a:pt x="114" y="66"/>
                  </a:cubicBezTo>
                  <a:cubicBezTo>
                    <a:pt x="114" y="49"/>
                    <a:pt x="114" y="49"/>
                    <a:pt x="114" y="49"/>
                  </a:cubicBezTo>
                  <a:cubicBezTo>
                    <a:pt x="124" y="45"/>
                    <a:pt x="130" y="36"/>
                    <a:pt x="130" y="25"/>
                  </a:cubicBezTo>
                  <a:cubicBezTo>
                    <a:pt x="130" y="12"/>
                    <a:pt x="119" y="0"/>
                    <a:pt x="105" y="0"/>
                  </a:cubicBezTo>
                  <a:cubicBezTo>
                    <a:pt x="91" y="0"/>
                    <a:pt x="80" y="12"/>
                    <a:pt x="80" y="25"/>
                  </a:cubicBezTo>
                  <a:cubicBezTo>
                    <a:pt x="80" y="36"/>
                    <a:pt x="87" y="45"/>
                    <a:pt x="96" y="49"/>
                  </a:cubicBezTo>
                  <a:cubicBezTo>
                    <a:pt x="96" y="66"/>
                    <a:pt x="96" y="66"/>
                    <a:pt x="96" y="66"/>
                  </a:cubicBezTo>
                  <a:cubicBezTo>
                    <a:pt x="47" y="66"/>
                    <a:pt x="47" y="66"/>
                    <a:pt x="47" y="66"/>
                  </a:cubicBezTo>
                  <a:cubicBezTo>
                    <a:pt x="44" y="57"/>
                    <a:pt x="35" y="51"/>
                    <a:pt x="25" y="51"/>
                  </a:cubicBezTo>
                  <a:cubicBezTo>
                    <a:pt x="11" y="51"/>
                    <a:pt x="0" y="61"/>
                    <a:pt x="0" y="75"/>
                  </a:cubicBezTo>
                  <a:cubicBezTo>
                    <a:pt x="0" y="88"/>
                    <a:pt x="11" y="99"/>
                    <a:pt x="25" y="99"/>
                  </a:cubicBezTo>
                  <a:cubicBezTo>
                    <a:pt x="35" y="99"/>
                    <a:pt x="44" y="93"/>
                    <a:pt x="47" y="84"/>
                  </a:cubicBezTo>
                  <a:cubicBezTo>
                    <a:pt x="157" y="84"/>
                    <a:pt x="157" y="84"/>
                    <a:pt x="157" y="84"/>
                  </a:cubicBezTo>
                  <a:cubicBezTo>
                    <a:pt x="157" y="108"/>
                    <a:pt x="157" y="108"/>
                    <a:pt x="157" y="108"/>
                  </a:cubicBezTo>
                  <a:cubicBezTo>
                    <a:pt x="175" y="108"/>
                    <a:pt x="175" y="108"/>
                    <a:pt x="175" y="108"/>
                  </a:cubicBezTo>
                  <a:cubicBezTo>
                    <a:pt x="175" y="84"/>
                    <a:pt x="175" y="84"/>
                    <a:pt x="175" y="84"/>
                  </a:cubicBezTo>
                  <a:cubicBezTo>
                    <a:pt x="313" y="84"/>
                    <a:pt x="313" y="84"/>
                    <a:pt x="313" y="84"/>
                  </a:cubicBezTo>
                  <a:cubicBezTo>
                    <a:pt x="313" y="66"/>
                    <a:pt x="313" y="66"/>
                    <a:pt x="313" y="66"/>
                  </a:cubicBezTo>
                  <a:lnTo>
                    <a:pt x="244" y="66"/>
                  </a:lnTo>
                  <a:close/>
                </a:path>
              </a:pathLst>
            </a:custGeom>
            <a:solidFill>
              <a:srgbClr val="00B388"/>
            </a:solidFill>
            <a:ln>
              <a:noFill/>
            </a:ln>
          </p:spPr>
          <p:txBody>
            <a:bodyPr vert="horz" wrap="square" lIns="121920" tIns="60960" rIns="121920" bIns="60960" numCol="1" anchor="t" anchorCtr="0" compatLnSpc="1">
              <a:prstTxWarp prst="textNoShape">
                <a:avLst/>
              </a:prstTxWarp>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endParaRPr lang="en-US" sz="1467">
                <a:solidFill>
                  <a:prstClr val="black"/>
                </a:solidFill>
              </a:endParaRPr>
            </a:p>
          </p:txBody>
        </p:sp>
        <p:grpSp>
          <p:nvGrpSpPr>
            <p:cNvPr id="20" name="Group 19"/>
            <p:cNvGrpSpPr/>
            <p:nvPr/>
          </p:nvGrpSpPr>
          <p:grpSpPr>
            <a:xfrm>
              <a:off x="4060374" y="1615120"/>
              <a:ext cx="2309189" cy="703536"/>
              <a:chOff x="3045280" y="1208619"/>
              <a:chExt cx="1731892" cy="527652"/>
            </a:xfrm>
          </p:grpSpPr>
          <p:sp>
            <p:nvSpPr>
              <p:cNvPr id="45" name="Rounded Rectangle 44"/>
              <p:cNvSpPr/>
              <p:nvPr/>
            </p:nvSpPr>
            <p:spPr>
              <a:xfrm>
                <a:off x="3045280" y="1338942"/>
                <a:ext cx="955220" cy="397329"/>
              </a:xfrm>
              <a:prstGeom prst="roundRect">
                <a:avLst>
                  <a:gd name="adj" fmla="val 7456"/>
                </a:avLst>
              </a:prstGeom>
              <a:noFill/>
              <a:ln w="19050">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p>
                <a:r>
                  <a:rPr lang="en-US" sz="1200" dirty="0">
                    <a:solidFill>
                      <a:prstClr val="black"/>
                    </a:solidFill>
                  </a:rPr>
                  <a:t>PACEMAKER</a:t>
                </a:r>
              </a:p>
            </p:txBody>
          </p:sp>
          <p:grpSp>
            <p:nvGrpSpPr>
              <p:cNvPr id="46" name="Group 45"/>
              <p:cNvGrpSpPr/>
              <p:nvPr/>
            </p:nvGrpSpPr>
            <p:grpSpPr>
              <a:xfrm>
                <a:off x="3812719" y="1208619"/>
                <a:ext cx="964453" cy="298747"/>
                <a:chOff x="3812719" y="1208619"/>
                <a:chExt cx="964453" cy="298747"/>
              </a:xfrm>
            </p:grpSpPr>
            <p:grpSp>
              <p:nvGrpSpPr>
                <p:cNvPr id="47" name="Group 46"/>
                <p:cNvGrpSpPr/>
                <p:nvPr/>
              </p:nvGrpSpPr>
              <p:grpSpPr>
                <a:xfrm>
                  <a:off x="3812719" y="1208619"/>
                  <a:ext cx="964453" cy="298747"/>
                  <a:chOff x="4563834" y="3314699"/>
                  <a:chExt cx="964453" cy="298747"/>
                </a:xfrm>
              </p:grpSpPr>
              <p:sp>
                <p:nvSpPr>
                  <p:cNvPr id="49" name="Oval 48"/>
                  <p:cNvSpPr/>
                  <p:nvPr/>
                </p:nvSpPr>
                <p:spPr>
                  <a:xfrm>
                    <a:off x="5287065" y="3336616"/>
                    <a:ext cx="241222" cy="260856"/>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solidFill>
                        <a:prstClr val="white"/>
                      </a:solidFill>
                    </a:endParaRPr>
                  </a:p>
                </p:txBody>
              </p:sp>
              <p:grpSp>
                <p:nvGrpSpPr>
                  <p:cNvPr id="50" name="Group 49"/>
                  <p:cNvGrpSpPr/>
                  <p:nvPr/>
                </p:nvGrpSpPr>
                <p:grpSpPr>
                  <a:xfrm>
                    <a:off x="4563834" y="3314699"/>
                    <a:ext cx="300035" cy="298747"/>
                    <a:chOff x="-3418444" y="0"/>
                    <a:chExt cx="1477962" cy="1471612"/>
                  </a:xfrm>
                </p:grpSpPr>
                <p:sp>
                  <p:nvSpPr>
                    <p:cNvPr id="51" name="Freeform 50"/>
                    <p:cNvSpPr>
                      <a:spLocks/>
                    </p:cNvSpPr>
                    <p:nvPr/>
                  </p:nvSpPr>
                  <p:spPr bwMode="auto">
                    <a:xfrm>
                      <a:off x="-2856470" y="49210"/>
                      <a:ext cx="915988" cy="1422402"/>
                    </a:xfrm>
                    <a:custGeom>
                      <a:avLst/>
                      <a:gdLst>
                        <a:gd name="T0" fmla="*/ 218 w 244"/>
                        <a:gd name="T1" fmla="*/ 85 h 379"/>
                        <a:gd name="T2" fmla="*/ 208 w 244"/>
                        <a:gd name="T3" fmla="*/ 71 h 379"/>
                        <a:gd name="T4" fmla="*/ 220 w 244"/>
                        <a:gd name="T5" fmla="*/ 64 h 379"/>
                        <a:gd name="T6" fmla="*/ 221 w 244"/>
                        <a:gd name="T7" fmla="*/ 44 h 379"/>
                        <a:gd name="T8" fmla="*/ 144 w 244"/>
                        <a:gd name="T9" fmla="*/ 4 h 379"/>
                        <a:gd name="T10" fmla="*/ 129 w 244"/>
                        <a:gd name="T11" fmla="*/ 14 h 379"/>
                        <a:gd name="T12" fmla="*/ 135 w 244"/>
                        <a:gd name="T13" fmla="*/ 100 h 379"/>
                        <a:gd name="T14" fmla="*/ 153 w 244"/>
                        <a:gd name="T15" fmla="*/ 107 h 379"/>
                        <a:gd name="T16" fmla="*/ 165 w 244"/>
                        <a:gd name="T17" fmla="*/ 99 h 379"/>
                        <a:gd name="T18" fmla="*/ 174 w 244"/>
                        <a:gd name="T19" fmla="*/ 111 h 379"/>
                        <a:gd name="T20" fmla="*/ 193 w 244"/>
                        <a:gd name="T21" fmla="*/ 183 h 379"/>
                        <a:gd name="T22" fmla="*/ 48 w 244"/>
                        <a:gd name="T23" fmla="*/ 328 h 379"/>
                        <a:gd name="T24" fmla="*/ 0 w 244"/>
                        <a:gd name="T25" fmla="*/ 320 h 379"/>
                        <a:gd name="T26" fmla="*/ 0 w 244"/>
                        <a:gd name="T27" fmla="*/ 373 h 379"/>
                        <a:gd name="T28" fmla="*/ 48 w 244"/>
                        <a:gd name="T29" fmla="*/ 379 h 379"/>
                        <a:gd name="T30" fmla="*/ 244 w 244"/>
                        <a:gd name="T31" fmla="*/ 183 h 379"/>
                        <a:gd name="T32" fmla="*/ 218 w 244"/>
                        <a:gd name="T33" fmla="*/ 85 h 3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44" h="379">
                          <a:moveTo>
                            <a:pt x="218" y="85"/>
                          </a:moveTo>
                          <a:cubicBezTo>
                            <a:pt x="208" y="71"/>
                            <a:pt x="208" y="71"/>
                            <a:pt x="208" y="71"/>
                          </a:cubicBezTo>
                          <a:cubicBezTo>
                            <a:pt x="220" y="64"/>
                            <a:pt x="220" y="64"/>
                            <a:pt x="220" y="64"/>
                          </a:cubicBezTo>
                          <a:cubicBezTo>
                            <a:pt x="229" y="58"/>
                            <a:pt x="229" y="49"/>
                            <a:pt x="221" y="44"/>
                          </a:cubicBezTo>
                          <a:cubicBezTo>
                            <a:pt x="144" y="4"/>
                            <a:pt x="144" y="4"/>
                            <a:pt x="144" y="4"/>
                          </a:cubicBezTo>
                          <a:cubicBezTo>
                            <a:pt x="135" y="0"/>
                            <a:pt x="129" y="4"/>
                            <a:pt x="129" y="14"/>
                          </a:cubicBezTo>
                          <a:cubicBezTo>
                            <a:pt x="135" y="100"/>
                            <a:pt x="135" y="100"/>
                            <a:pt x="135" y="100"/>
                          </a:cubicBezTo>
                          <a:cubicBezTo>
                            <a:pt x="136" y="110"/>
                            <a:pt x="144" y="113"/>
                            <a:pt x="153" y="107"/>
                          </a:cubicBezTo>
                          <a:cubicBezTo>
                            <a:pt x="165" y="99"/>
                            <a:pt x="165" y="99"/>
                            <a:pt x="165" y="99"/>
                          </a:cubicBezTo>
                          <a:cubicBezTo>
                            <a:pt x="174" y="111"/>
                            <a:pt x="174" y="111"/>
                            <a:pt x="174" y="111"/>
                          </a:cubicBezTo>
                          <a:cubicBezTo>
                            <a:pt x="187" y="133"/>
                            <a:pt x="193" y="158"/>
                            <a:pt x="193" y="183"/>
                          </a:cubicBezTo>
                          <a:cubicBezTo>
                            <a:pt x="193" y="263"/>
                            <a:pt x="128" y="328"/>
                            <a:pt x="48" y="328"/>
                          </a:cubicBezTo>
                          <a:cubicBezTo>
                            <a:pt x="32" y="328"/>
                            <a:pt x="16" y="325"/>
                            <a:pt x="0" y="320"/>
                          </a:cubicBezTo>
                          <a:cubicBezTo>
                            <a:pt x="0" y="373"/>
                            <a:pt x="0" y="373"/>
                            <a:pt x="0" y="373"/>
                          </a:cubicBezTo>
                          <a:cubicBezTo>
                            <a:pt x="16" y="377"/>
                            <a:pt x="32" y="379"/>
                            <a:pt x="48" y="379"/>
                          </a:cubicBezTo>
                          <a:cubicBezTo>
                            <a:pt x="156" y="379"/>
                            <a:pt x="244" y="291"/>
                            <a:pt x="244" y="183"/>
                          </a:cubicBezTo>
                          <a:cubicBezTo>
                            <a:pt x="244" y="148"/>
                            <a:pt x="235" y="114"/>
                            <a:pt x="218" y="85"/>
                          </a:cubicBezTo>
                        </a:path>
                      </a:pathLst>
                    </a:custGeom>
                    <a:solidFill>
                      <a:srgbClr val="00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endParaRPr lang="en-US" sz="1400">
                        <a:solidFill>
                          <a:prstClr val="black"/>
                        </a:solidFill>
                      </a:endParaRPr>
                    </a:p>
                  </p:txBody>
                </p:sp>
                <p:sp>
                  <p:nvSpPr>
                    <p:cNvPr id="52" name="Freeform 51"/>
                    <p:cNvSpPr>
                      <a:spLocks/>
                    </p:cNvSpPr>
                    <p:nvPr/>
                  </p:nvSpPr>
                  <p:spPr bwMode="auto">
                    <a:xfrm>
                      <a:off x="-3418444" y="0"/>
                      <a:ext cx="915988" cy="1422402"/>
                    </a:xfrm>
                    <a:custGeom>
                      <a:avLst/>
                      <a:gdLst>
                        <a:gd name="T0" fmla="*/ 91 w 244"/>
                        <a:gd name="T1" fmla="*/ 272 h 379"/>
                        <a:gd name="T2" fmla="*/ 79 w 244"/>
                        <a:gd name="T3" fmla="*/ 280 h 379"/>
                        <a:gd name="T4" fmla="*/ 70 w 244"/>
                        <a:gd name="T5" fmla="*/ 268 h 379"/>
                        <a:gd name="T6" fmla="*/ 51 w 244"/>
                        <a:gd name="T7" fmla="*/ 196 h 379"/>
                        <a:gd name="T8" fmla="*/ 196 w 244"/>
                        <a:gd name="T9" fmla="*/ 51 h 379"/>
                        <a:gd name="T10" fmla="*/ 244 w 244"/>
                        <a:gd name="T11" fmla="*/ 59 h 379"/>
                        <a:gd name="T12" fmla="*/ 244 w 244"/>
                        <a:gd name="T13" fmla="*/ 6 h 379"/>
                        <a:gd name="T14" fmla="*/ 196 w 244"/>
                        <a:gd name="T15" fmla="*/ 0 h 379"/>
                        <a:gd name="T16" fmla="*/ 0 w 244"/>
                        <a:gd name="T17" fmla="*/ 196 h 379"/>
                        <a:gd name="T18" fmla="*/ 26 w 244"/>
                        <a:gd name="T19" fmla="*/ 294 h 379"/>
                        <a:gd name="T20" fmla="*/ 36 w 244"/>
                        <a:gd name="T21" fmla="*/ 308 h 379"/>
                        <a:gd name="T22" fmla="*/ 24 w 244"/>
                        <a:gd name="T23" fmla="*/ 315 h 379"/>
                        <a:gd name="T24" fmla="*/ 23 w 244"/>
                        <a:gd name="T25" fmla="*/ 335 h 379"/>
                        <a:gd name="T26" fmla="*/ 100 w 244"/>
                        <a:gd name="T27" fmla="*/ 375 h 379"/>
                        <a:gd name="T28" fmla="*/ 115 w 244"/>
                        <a:gd name="T29" fmla="*/ 365 h 379"/>
                        <a:gd name="T30" fmla="*/ 109 w 244"/>
                        <a:gd name="T31" fmla="*/ 279 h 379"/>
                        <a:gd name="T32" fmla="*/ 91 w 244"/>
                        <a:gd name="T33" fmla="*/ 272 h 3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44" h="379">
                          <a:moveTo>
                            <a:pt x="91" y="272"/>
                          </a:moveTo>
                          <a:cubicBezTo>
                            <a:pt x="79" y="280"/>
                            <a:pt x="79" y="280"/>
                            <a:pt x="79" y="280"/>
                          </a:cubicBezTo>
                          <a:cubicBezTo>
                            <a:pt x="70" y="268"/>
                            <a:pt x="70" y="268"/>
                            <a:pt x="70" y="268"/>
                          </a:cubicBezTo>
                          <a:cubicBezTo>
                            <a:pt x="57" y="246"/>
                            <a:pt x="51" y="221"/>
                            <a:pt x="51" y="196"/>
                          </a:cubicBezTo>
                          <a:cubicBezTo>
                            <a:pt x="51" y="116"/>
                            <a:pt x="116" y="51"/>
                            <a:pt x="196" y="51"/>
                          </a:cubicBezTo>
                          <a:cubicBezTo>
                            <a:pt x="212" y="51"/>
                            <a:pt x="228" y="54"/>
                            <a:pt x="244" y="59"/>
                          </a:cubicBezTo>
                          <a:cubicBezTo>
                            <a:pt x="244" y="6"/>
                            <a:pt x="244" y="6"/>
                            <a:pt x="244" y="6"/>
                          </a:cubicBezTo>
                          <a:cubicBezTo>
                            <a:pt x="228" y="2"/>
                            <a:pt x="212" y="0"/>
                            <a:pt x="196" y="0"/>
                          </a:cubicBezTo>
                          <a:cubicBezTo>
                            <a:pt x="88" y="0"/>
                            <a:pt x="0" y="88"/>
                            <a:pt x="0" y="196"/>
                          </a:cubicBezTo>
                          <a:cubicBezTo>
                            <a:pt x="0" y="231"/>
                            <a:pt x="9" y="265"/>
                            <a:pt x="26" y="294"/>
                          </a:cubicBezTo>
                          <a:cubicBezTo>
                            <a:pt x="36" y="308"/>
                            <a:pt x="36" y="308"/>
                            <a:pt x="36" y="308"/>
                          </a:cubicBezTo>
                          <a:cubicBezTo>
                            <a:pt x="24" y="315"/>
                            <a:pt x="24" y="315"/>
                            <a:pt x="24" y="315"/>
                          </a:cubicBezTo>
                          <a:cubicBezTo>
                            <a:pt x="15" y="321"/>
                            <a:pt x="15" y="330"/>
                            <a:pt x="23" y="335"/>
                          </a:cubicBezTo>
                          <a:cubicBezTo>
                            <a:pt x="100" y="375"/>
                            <a:pt x="100" y="375"/>
                            <a:pt x="100" y="375"/>
                          </a:cubicBezTo>
                          <a:cubicBezTo>
                            <a:pt x="109" y="379"/>
                            <a:pt x="115" y="375"/>
                            <a:pt x="115" y="365"/>
                          </a:cubicBezTo>
                          <a:cubicBezTo>
                            <a:pt x="109" y="279"/>
                            <a:pt x="109" y="279"/>
                            <a:pt x="109" y="279"/>
                          </a:cubicBezTo>
                          <a:cubicBezTo>
                            <a:pt x="108" y="269"/>
                            <a:pt x="100" y="266"/>
                            <a:pt x="91" y="272"/>
                          </a:cubicBezTo>
                        </a:path>
                      </a:pathLst>
                    </a:custGeom>
                    <a:solidFill>
                      <a:srgbClr val="00B38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endParaRPr lang="en-US" sz="1400">
                        <a:solidFill>
                          <a:prstClr val="black"/>
                        </a:solidFill>
                      </a:endParaRPr>
                    </a:p>
                  </p:txBody>
                </p:sp>
              </p:grpSp>
            </p:grpSp>
            <p:sp>
              <p:nvSpPr>
                <p:cNvPr id="48" name="Oval 47"/>
                <p:cNvSpPr/>
                <p:nvPr/>
              </p:nvSpPr>
              <p:spPr>
                <a:xfrm>
                  <a:off x="3856415" y="1247992"/>
                  <a:ext cx="229345" cy="220409"/>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solidFill>
                      <a:prstClr val="white"/>
                    </a:solidFill>
                  </a:endParaRPr>
                </a:p>
              </p:txBody>
            </p:sp>
          </p:grpSp>
        </p:grpSp>
        <p:grpSp>
          <p:nvGrpSpPr>
            <p:cNvPr id="21" name="Group 20"/>
            <p:cNvGrpSpPr/>
            <p:nvPr/>
          </p:nvGrpSpPr>
          <p:grpSpPr>
            <a:xfrm>
              <a:off x="9303652" y="1669547"/>
              <a:ext cx="1611091" cy="649109"/>
              <a:chOff x="3486146" y="1249439"/>
              <a:chExt cx="1208318" cy="486832"/>
            </a:xfrm>
          </p:grpSpPr>
          <p:sp>
            <p:nvSpPr>
              <p:cNvPr id="39" name="Rounded Rectangle 38"/>
              <p:cNvSpPr/>
              <p:nvPr/>
            </p:nvSpPr>
            <p:spPr>
              <a:xfrm>
                <a:off x="3627664" y="1338942"/>
                <a:ext cx="1066800" cy="397329"/>
              </a:xfrm>
              <a:prstGeom prst="roundRect">
                <a:avLst>
                  <a:gd name="adj" fmla="val 7456"/>
                </a:avLst>
              </a:prstGeom>
              <a:noFill/>
              <a:ln w="19050">
                <a:solidFill>
                  <a:schemeClr val="bg1">
                    <a:lumMod val="75000"/>
                  </a:schemeClr>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r"/>
                <a:r>
                  <a:rPr lang="en-US" sz="1400" dirty="0">
                    <a:solidFill>
                      <a:prstClr val="black"/>
                    </a:solidFill>
                  </a:rPr>
                  <a:t>PACEMAKER</a:t>
                </a:r>
              </a:p>
            </p:txBody>
          </p:sp>
          <p:grpSp>
            <p:nvGrpSpPr>
              <p:cNvPr id="40" name="Group 39"/>
              <p:cNvGrpSpPr/>
              <p:nvPr/>
            </p:nvGrpSpPr>
            <p:grpSpPr>
              <a:xfrm>
                <a:off x="3486146" y="1249439"/>
                <a:ext cx="316363" cy="298747"/>
                <a:chOff x="3486146" y="1249439"/>
                <a:chExt cx="316363" cy="298747"/>
              </a:xfrm>
            </p:grpSpPr>
            <p:grpSp>
              <p:nvGrpSpPr>
                <p:cNvPr id="41" name="Group 40"/>
                <p:cNvGrpSpPr/>
                <p:nvPr/>
              </p:nvGrpSpPr>
              <p:grpSpPr>
                <a:xfrm>
                  <a:off x="3486146" y="1249439"/>
                  <a:ext cx="316363" cy="298747"/>
                  <a:chOff x="-5027141" y="201078"/>
                  <a:chExt cx="1558391" cy="1471614"/>
                </a:xfrm>
              </p:grpSpPr>
              <p:sp>
                <p:nvSpPr>
                  <p:cNvPr id="43" name="Freeform 42"/>
                  <p:cNvSpPr>
                    <a:spLocks/>
                  </p:cNvSpPr>
                  <p:nvPr/>
                </p:nvSpPr>
                <p:spPr bwMode="auto">
                  <a:xfrm>
                    <a:off x="-4384737" y="250288"/>
                    <a:ext cx="915987" cy="1422404"/>
                  </a:xfrm>
                  <a:custGeom>
                    <a:avLst/>
                    <a:gdLst>
                      <a:gd name="T0" fmla="*/ 218 w 244"/>
                      <a:gd name="T1" fmla="*/ 85 h 379"/>
                      <a:gd name="T2" fmla="*/ 208 w 244"/>
                      <a:gd name="T3" fmla="*/ 71 h 379"/>
                      <a:gd name="T4" fmla="*/ 220 w 244"/>
                      <a:gd name="T5" fmla="*/ 64 h 379"/>
                      <a:gd name="T6" fmla="*/ 221 w 244"/>
                      <a:gd name="T7" fmla="*/ 44 h 379"/>
                      <a:gd name="T8" fmla="*/ 144 w 244"/>
                      <a:gd name="T9" fmla="*/ 4 h 379"/>
                      <a:gd name="T10" fmla="*/ 129 w 244"/>
                      <a:gd name="T11" fmla="*/ 14 h 379"/>
                      <a:gd name="T12" fmla="*/ 135 w 244"/>
                      <a:gd name="T13" fmla="*/ 100 h 379"/>
                      <a:gd name="T14" fmla="*/ 153 w 244"/>
                      <a:gd name="T15" fmla="*/ 107 h 379"/>
                      <a:gd name="T16" fmla="*/ 165 w 244"/>
                      <a:gd name="T17" fmla="*/ 99 h 379"/>
                      <a:gd name="T18" fmla="*/ 174 w 244"/>
                      <a:gd name="T19" fmla="*/ 111 h 379"/>
                      <a:gd name="T20" fmla="*/ 193 w 244"/>
                      <a:gd name="T21" fmla="*/ 183 h 379"/>
                      <a:gd name="T22" fmla="*/ 48 w 244"/>
                      <a:gd name="T23" fmla="*/ 328 h 379"/>
                      <a:gd name="T24" fmla="*/ 0 w 244"/>
                      <a:gd name="T25" fmla="*/ 320 h 379"/>
                      <a:gd name="T26" fmla="*/ 0 w 244"/>
                      <a:gd name="T27" fmla="*/ 373 h 379"/>
                      <a:gd name="T28" fmla="*/ 48 w 244"/>
                      <a:gd name="T29" fmla="*/ 379 h 379"/>
                      <a:gd name="T30" fmla="*/ 244 w 244"/>
                      <a:gd name="T31" fmla="*/ 183 h 379"/>
                      <a:gd name="T32" fmla="*/ 218 w 244"/>
                      <a:gd name="T33" fmla="*/ 85 h 3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44" h="379">
                        <a:moveTo>
                          <a:pt x="218" y="85"/>
                        </a:moveTo>
                        <a:cubicBezTo>
                          <a:pt x="208" y="71"/>
                          <a:pt x="208" y="71"/>
                          <a:pt x="208" y="71"/>
                        </a:cubicBezTo>
                        <a:cubicBezTo>
                          <a:pt x="220" y="64"/>
                          <a:pt x="220" y="64"/>
                          <a:pt x="220" y="64"/>
                        </a:cubicBezTo>
                        <a:cubicBezTo>
                          <a:pt x="229" y="58"/>
                          <a:pt x="229" y="49"/>
                          <a:pt x="221" y="44"/>
                        </a:cubicBezTo>
                        <a:cubicBezTo>
                          <a:pt x="144" y="4"/>
                          <a:pt x="144" y="4"/>
                          <a:pt x="144" y="4"/>
                        </a:cubicBezTo>
                        <a:cubicBezTo>
                          <a:pt x="135" y="0"/>
                          <a:pt x="129" y="4"/>
                          <a:pt x="129" y="14"/>
                        </a:cubicBezTo>
                        <a:cubicBezTo>
                          <a:pt x="135" y="100"/>
                          <a:pt x="135" y="100"/>
                          <a:pt x="135" y="100"/>
                        </a:cubicBezTo>
                        <a:cubicBezTo>
                          <a:pt x="136" y="110"/>
                          <a:pt x="144" y="113"/>
                          <a:pt x="153" y="107"/>
                        </a:cubicBezTo>
                        <a:cubicBezTo>
                          <a:pt x="165" y="99"/>
                          <a:pt x="165" y="99"/>
                          <a:pt x="165" y="99"/>
                        </a:cubicBezTo>
                        <a:cubicBezTo>
                          <a:pt x="174" y="111"/>
                          <a:pt x="174" y="111"/>
                          <a:pt x="174" y="111"/>
                        </a:cubicBezTo>
                        <a:cubicBezTo>
                          <a:pt x="187" y="133"/>
                          <a:pt x="193" y="158"/>
                          <a:pt x="193" y="183"/>
                        </a:cubicBezTo>
                        <a:cubicBezTo>
                          <a:pt x="193" y="263"/>
                          <a:pt x="128" y="328"/>
                          <a:pt x="48" y="328"/>
                        </a:cubicBezTo>
                        <a:cubicBezTo>
                          <a:pt x="32" y="328"/>
                          <a:pt x="16" y="325"/>
                          <a:pt x="0" y="320"/>
                        </a:cubicBezTo>
                        <a:cubicBezTo>
                          <a:pt x="0" y="373"/>
                          <a:pt x="0" y="373"/>
                          <a:pt x="0" y="373"/>
                        </a:cubicBezTo>
                        <a:cubicBezTo>
                          <a:pt x="16" y="377"/>
                          <a:pt x="32" y="379"/>
                          <a:pt x="48" y="379"/>
                        </a:cubicBezTo>
                        <a:cubicBezTo>
                          <a:pt x="156" y="379"/>
                          <a:pt x="244" y="291"/>
                          <a:pt x="244" y="183"/>
                        </a:cubicBezTo>
                        <a:cubicBezTo>
                          <a:pt x="244" y="148"/>
                          <a:pt x="235" y="114"/>
                          <a:pt x="218" y="85"/>
                        </a:cubicBezTo>
                      </a:path>
                    </a:pathLst>
                  </a:custGeom>
                  <a:solidFill>
                    <a:schemeClr val="bg1">
                      <a:lumMod val="65000"/>
                    </a:schemeClr>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920" tIns="60960" rIns="121920" bIns="60960" numCol="1" anchor="t" anchorCtr="0" compatLnSpc="1">
                    <a:prstTxWarp prst="textNoShape">
                      <a:avLst/>
                    </a:prstTxWarp>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endParaRPr lang="en-US" sz="1467">
                      <a:solidFill>
                        <a:prstClr val="black"/>
                      </a:solidFill>
                    </a:endParaRPr>
                  </a:p>
                </p:txBody>
              </p:sp>
              <p:sp>
                <p:nvSpPr>
                  <p:cNvPr id="44" name="Freeform 43"/>
                  <p:cNvSpPr>
                    <a:spLocks/>
                  </p:cNvSpPr>
                  <p:nvPr/>
                </p:nvSpPr>
                <p:spPr bwMode="auto">
                  <a:xfrm>
                    <a:off x="-5027141" y="201078"/>
                    <a:ext cx="915987" cy="1422404"/>
                  </a:xfrm>
                  <a:custGeom>
                    <a:avLst/>
                    <a:gdLst>
                      <a:gd name="T0" fmla="*/ 91 w 244"/>
                      <a:gd name="T1" fmla="*/ 272 h 379"/>
                      <a:gd name="T2" fmla="*/ 79 w 244"/>
                      <a:gd name="T3" fmla="*/ 280 h 379"/>
                      <a:gd name="T4" fmla="*/ 70 w 244"/>
                      <a:gd name="T5" fmla="*/ 268 h 379"/>
                      <a:gd name="T6" fmla="*/ 51 w 244"/>
                      <a:gd name="T7" fmla="*/ 196 h 379"/>
                      <a:gd name="T8" fmla="*/ 196 w 244"/>
                      <a:gd name="T9" fmla="*/ 51 h 379"/>
                      <a:gd name="T10" fmla="*/ 244 w 244"/>
                      <a:gd name="T11" fmla="*/ 59 h 379"/>
                      <a:gd name="T12" fmla="*/ 244 w 244"/>
                      <a:gd name="T13" fmla="*/ 6 h 379"/>
                      <a:gd name="T14" fmla="*/ 196 w 244"/>
                      <a:gd name="T15" fmla="*/ 0 h 379"/>
                      <a:gd name="T16" fmla="*/ 0 w 244"/>
                      <a:gd name="T17" fmla="*/ 196 h 379"/>
                      <a:gd name="T18" fmla="*/ 26 w 244"/>
                      <a:gd name="T19" fmla="*/ 294 h 379"/>
                      <a:gd name="T20" fmla="*/ 36 w 244"/>
                      <a:gd name="T21" fmla="*/ 308 h 379"/>
                      <a:gd name="T22" fmla="*/ 24 w 244"/>
                      <a:gd name="T23" fmla="*/ 315 h 379"/>
                      <a:gd name="T24" fmla="*/ 23 w 244"/>
                      <a:gd name="T25" fmla="*/ 335 h 379"/>
                      <a:gd name="T26" fmla="*/ 100 w 244"/>
                      <a:gd name="T27" fmla="*/ 375 h 379"/>
                      <a:gd name="T28" fmla="*/ 115 w 244"/>
                      <a:gd name="T29" fmla="*/ 365 h 379"/>
                      <a:gd name="T30" fmla="*/ 109 w 244"/>
                      <a:gd name="T31" fmla="*/ 279 h 379"/>
                      <a:gd name="T32" fmla="*/ 91 w 244"/>
                      <a:gd name="T33" fmla="*/ 272 h 3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44" h="379">
                        <a:moveTo>
                          <a:pt x="91" y="272"/>
                        </a:moveTo>
                        <a:cubicBezTo>
                          <a:pt x="79" y="280"/>
                          <a:pt x="79" y="280"/>
                          <a:pt x="79" y="280"/>
                        </a:cubicBezTo>
                        <a:cubicBezTo>
                          <a:pt x="70" y="268"/>
                          <a:pt x="70" y="268"/>
                          <a:pt x="70" y="268"/>
                        </a:cubicBezTo>
                        <a:cubicBezTo>
                          <a:pt x="57" y="246"/>
                          <a:pt x="51" y="221"/>
                          <a:pt x="51" y="196"/>
                        </a:cubicBezTo>
                        <a:cubicBezTo>
                          <a:pt x="51" y="116"/>
                          <a:pt x="116" y="51"/>
                          <a:pt x="196" y="51"/>
                        </a:cubicBezTo>
                        <a:cubicBezTo>
                          <a:pt x="212" y="51"/>
                          <a:pt x="228" y="54"/>
                          <a:pt x="244" y="59"/>
                        </a:cubicBezTo>
                        <a:cubicBezTo>
                          <a:pt x="244" y="6"/>
                          <a:pt x="244" y="6"/>
                          <a:pt x="244" y="6"/>
                        </a:cubicBezTo>
                        <a:cubicBezTo>
                          <a:pt x="228" y="2"/>
                          <a:pt x="212" y="0"/>
                          <a:pt x="196" y="0"/>
                        </a:cubicBezTo>
                        <a:cubicBezTo>
                          <a:pt x="88" y="0"/>
                          <a:pt x="0" y="88"/>
                          <a:pt x="0" y="196"/>
                        </a:cubicBezTo>
                        <a:cubicBezTo>
                          <a:pt x="0" y="231"/>
                          <a:pt x="9" y="265"/>
                          <a:pt x="26" y="294"/>
                        </a:cubicBezTo>
                        <a:cubicBezTo>
                          <a:pt x="36" y="308"/>
                          <a:pt x="36" y="308"/>
                          <a:pt x="36" y="308"/>
                        </a:cubicBezTo>
                        <a:cubicBezTo>
                          <a:pt x="24" y="315"/>
                          <a:pt x="24" y="315"/>
                          <a:pt x="24" y="315"/>
                        </a:cubicBezTo>
                        <a:cubicBezTo>
                          <a:pt x="15" y="321"/>
                          <a:pt x="15" y="330"/>
                          <a:pt x="23" y="335"/>
                        </a:cubicBezTo>
                        <a:cubicBezTo>
                          <a:pt x="100" y="375"/>
                          <a:pt x="100" y="375"/>
                          <a:pt x="100" y="375"/>
                        </a:cubicBezTo>
                        <a:cubicBezTo>
                          <a:pt x="109" y="379"/>
                          <a:pt x="115" y="375"/>
                          <a:pt x="115" y="365"/>
                        </a:cubicBezTo>
                        <a:cubicBezTo>
                          <a:pt x="109" y="279"/>
                          <a:pt x="109" y="279"/>
                          <a:pt x="109" y="279"/>
                        </a:cubicBezTo>
                        <a:cubicBezTo>
                          <a:pt x="108" y="269"/>
                          <a:pt x="100" y="266"/>
                          <a:pt x="91" y="272"/>
                        </a:cubicBezTo>
                      </a:path>
                    </a:pathLst>
                  </a:custGeom>
                  <a:solidFill>
                    <a:schemeClr val="bg1">
                      <a:lumMod val="65000"/>
                    </a:schemeClr>
                  </a:solidFill>
                  <a:ln w="9525">
                    <a:noFill/>
                    <a:round/>
                    <a:headEnd/>
                    <a:tailEnd/>
                  </a:ln>
                  <a:extLst/>
                </p:spPr>
                <p:txBody>
                  <a:bodyPr vert="horz" wrap="square" lIns="121920" tIns="60960" rIns="121920" bIns="60960" numCol="1" anchor="t" anchorCtr="0" compatLnSpc="1">
                    <a:prstTxWarp prst="textNoShape">
                      <a:avLst/>
                    </a:prstTxWarp>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endParaRPr lang="en-US" sz="1467">
                      <a:solidFill>
                        <a:prstClr val="black"/>
                      </a:solidFill>
                    </a:endParaRPr>
                  </a:p>
                </p:txBody>
              </p:sp>
            </p:grpSp>
            <p:sp>
              <p:nvSpPr>
                <p:cNvPr id="42" name="Oval 41"/>
                <p:cNvSpPr/>
                <p:nvPr/>
              </p:nvSpPr>
              <p:spPr>
                <a:xfrm>
                  <a:off x="3538009" y="1288812"/>
                  <a:ext cx="229345" cy="220409"/>
                </a:xfrm>
                <a:prstGeom prst="ellipse">
                  <a:avLst/>
                </a:prstGeom>
                <a:solidFill>
                  <a:schemeClr val="bg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a:solidFill>
                      <a:prstClr val="white"/>
                    </a:solidFill>
                  </a:endParaRPr>
                </a:p>
              </p:txBody>
            </p:sp>
          </p:grpSp>
        </p:grpSp>
        <p:sp>
          <p:nvSpPr>
            <p:cNvPr id="22" name="TextBox 21"/>
            <p:cNvSpPr txBox="1"/>
            <p:nvPr/>
          </p:nvSpPr>
          <p:spPr>
            <a:xfrm>
              <a:off x="6252034" y="1553029"/>
              <a:ext cx="874487" cy="256545"/>
            </a:xfrm>
            <a:prstGeom prst="rect">
              <a:avLst/>
            </a:prstGeom>
            <a:noFill/>
          </p:spPr>
          <p:txBody>
            <a:bodyPr wrap="square" rtlCol="0">
              <a:spAutoFit/>
            </a:bodyPr>
            <a:lstStyle/>
            <a:p>
              <a:pPr algn="ctr" defTabSz="573603">
                <a:spcAft>
                  <a:spcPts val="533"/>
                </a:spcAft>
                <a:buSzPct val="100000"/>
              </a:pPr>
              <a:r>
                <a:rPr lang="fr-FR" sz="1067" dirty="0">
                  <a:solidFill>
                    <a:srgbClr val="000000"/>
                  </a:solidFill>
                  <a:cs typeface="HP Simplified" pitchFamily="34" charset="0"/>
                </a:rPr>
                <a:t>eth-0</a:t>
              </a:r>
              <a:endParaRPr lang="en-US" sz="1067" dirty="0">
                <a:solidFill>
                  <a:srgbClr val="000000"/>
                </a:solidFill>
                <a:cs typeface="HP Simplified" pitchFamily="34" charset="0"/>
              </a:endParaRPr>
            </a:p>
          </p:txBody>
        </p:sp>
        <p:sp>
          <p:nvSpPr>
            <p:cNvPr id="23" name="TextBox 22"/>
            <p:cNvSpPr txBox="1"/>
            <p:nvPr/>
          </p:nvSpPr>
          <p:spPr>
            <a:xfrm>
              <a:off x="7972761" y="1553029"/>
              <a:ext cx="874487" cy="256545"/>
            </a:xfrm>
            <a:prstGeom prst="rect">
              <a:avLst/>
            </a:prstGeom>
            <a:noFill/>
          </p:spPr>
          <p:txBody>
            <a:bodyPr wrap="square" rtlCol="0">
              <a:spAutoFit/>
            </a:bodyPr>
            <a:lstStyle/>
            <a:p>
              <a:pPr algn="ctr" defTabSz="573603">
                <a:spcAft>
                  <a:spcPts val="533"/>
                </a:spcAft>
                <a:buSzPct val="100000"/>
              </a:pPr>
              <a:r>
                <a:rPr lang="fr-FR" sz="1067" dirty="0">
                  <a:solidFill>
                    <a:srgbClr val="000000"/>
                  </a:solidFill>
                  <a:cs typeface="HP Simplified" pitchFamily="34" charset="0"/>
                </a:rPr>
                <a:t>eth-0</a:t>
              </a:r>
              <a:endParaRPr lang="en-US" sz="1067" dirty="0">
                <a:solidFill>
                  <a:srgbClr val="000000"/>
                </a:solidFill>
                <a:cs typeface="HP Simplified" pitchFamily="34" charset="0"/>
              </a:endParaRPr>
            </a:p>
          </p:txBody>
        </p:sp>
        <p:sp>
          <p:nvSpPr>
            <p:cNvPr id="24" name="Freeform 23"/>
            <p:cNvSpPr>
              <a:spLocks noEditPoints="1"/>
            </p:cNvSpPr>
            <p:nvPr/>
          </p:nvSpPr>
          <p:spPr bwMode="auto">
            <a:xfrm>
              <a:off x="7316466" y="470658"/>
              <a:ext cx="367583" cy="362953"/>
            </a:xfrm>
            <a:custGeom>
              <a:avLst/>
              <a:gdLst>
                <a:gd name="T0" fmla="*/ 131 w 168"/>
                <a:gd name="T1" fmla="*/ 88 h 166"/>
                <a:gd name="T2" fmla="*/ 149 w 168"/>
                <a:gd name="T3" fmla="*/ 117 h 166"/>
                <a:gd name="T4" fmla="*/ 104 w 168"/>
                <a:gd name="T5" fmla="*/ 153 h 166"/>
                <a:gd name="T6" fmla="*/ 142 w 168"/>
                <a:gd name="T7" fmla="*/ 127 h 166"/>
                <a:gd name="T8" fmla="*/ 26 w 168"/>
                <a:gd name="T9" fmla="*/ 127 h 166"/>
                <a:gd name="T10" fmla="*/ 63 w 168"/>
                <a:gd name="T11" fmla="*/ 153 h 166"/>
                <a:gd name="T12" fmla="*/ 19 w 168"/>
                <a:gd name="T13" fmla="*/ 117 h 166"/>
                <a:gd name="T14" fmla="*/ 37 w 168"/>
                <a:gd name="T15" fmla="*/ 88 h 166"/>
                <a:gd name="T16" fmla="*/ 19 w 168"/>
                <a:gd name="T17" fmla="*/ 117 h 166"/>
                <a:gd name="T18" fmla="*/ 42 w 168"/>
                <a:gd name="T19" fmla="*/ 49 h 166"/>
                <a:gd name="T20" fmla="*/ 11 w 168"/>
                <a:gd name="T21" fmla="*/ 78 h 166"/>
                <a:gd name="T22" fmla="*/ 63 w 168"/>
                <a:gd name="T23" fmla="*/ 13 h 166"/>
                <a:gd name="T24" fmla="*/ 26 w 168"/>
                <a:gd name="T25" fmla="*/ 39 h 166"/>
                <a:gd name="T26" fmla="*/ 142 w 168"/>
                <a:gd name="T27" fmla="*/ 39 h 166"/>
                <a:gd name="T28" fmla="*/ 104 w 168"/>
                <a:gd name="T29" fmla="*/ 13 h 166"/>
                <a:gd name="T30" fmla="*/ 89 w 168"/>
                <a:gd name="T31" fmla="*/ 78 h 166"/>
                <a:gd name="T32" fmla="*/ 114 w 168"/>
                <a:gd name="T33" fmla="*/ 49 h 166"/>
                <a:gd name="T34" fmla="*/ 89 w 168"/>
                <a:gd name="T35" fmla="*/ 78 h 166"/>
                <a:gd name="T36" fmla="*/ 89 w 168"/>
                <a:gd name="T37" fmla="*/ 88 h 166"/>
                <a:gd name="T38" fmla="*/ 114 w 168"/>
                <a:gd name="T39" fmla="*/ 117 h 166"/>
                <a:gd name="T40" fmla="*/ 89 w 168"/>
                <a:gd name="T41" fmla="*/ 152 h 166"/>
                <a:gd name="T42" fmla="*/ 110 w 168"/>
                <a:gd name="T43" fmla="*/ 127 h 166"/>
                <a:gd name="T44" fmla="*/ 79 w 168"/>
                <a:gd name="T45" fmla="*/ 127 h 166"/>
                <a:gd name="T46" fmla="*/ 58 w 168"/>
                <a:gd name="T47" fmla="*/ 127 h 166"/>
                <a:gd name="T48" fmla="*/ 79 w 168"/>
                <a:gd name="T49" fmla="*/ 88 h 166"/>
                <a:gd name="T50" fmla="*/ 53 w 168"/>
                <a:gd name="T51" fmla="*/ 117 h 166"/>
                <a:gd name="T52" fmla="*/ 79 w 168"/>
                <a:gd name="T53" fmla="*/ 88 h 166"/>
                <a:gd name="T54" fmla="*/ 79 w 168"/>
                <a:gd name="T55" fmla="*/ 78 h 166"/>
                <a:gd name="T56" fmla="*/ 53 w 168"/>
                <a:gd name="T57" fmla="*/ 49 h 166"/>
                <a:gd name="T58" fmla="*/ 79 w 168"/>
                <a:gd name="T59" fmla="*/ 14 h 166"/>
                <a:gd name="T60" fmla="*/ 58 w 168"/>
                <a:gd name="T61" fmla="*/ 39 h 166"/>
                <a:gd name="T62" fmla="*/ 110 w 168"/>
                <a:gd name="T63" fmla="*/ 39 h 166"/>
                <a:gd name="T64" fmla="*/ 89 w 168"/>
                <a:gd name="T65" fmla="*/ 14 h 166"/>
                <a:gd name="T66" fmla="*/ 149 w 168"/>
                <a:gd name="T67" fmla="*/ 49 h 166"/>
                <a:gd name="T68" fmla="*/ 131 w 168"/>
                <a:gd name="T69" fmla="*/ 78 h 166"/>
                <a:gd name="T70" fmla="*/ 149 w 168"/>
                <a:gd name="T71" fmla="*/ 49 h 166"/>
                <a:gd name="T72" fmla="*/ 0 w 168"/>
                <a:gd name="T73" fmla="*/ 83 h 166"/>
                <a:gd name="T74" fmla="*/ 168 w 168"/>
                <a:gd name="T75" fmla="*/ 83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68" h="166">
                  <a:moveTo>
                    <a:pt x="126" y="117"/>
                  </a:moveTo>
                  <a:cubicBezTo>
                    <a:pt x="129" y="108"/>
                    <a:pt x="130" y="98"/>
                    <a:pt x="131" y="88"/>
                  </a:cubicBezTo>
                  <a:cubicBezTo>
                    <a:pt x="157" y="88"/>
                    <a:pt x="157" y="88"/>
                    <a:pt x="157" y="88"/>
                  </a:cubicBezTo>
                  <a:cubicBezTo>
                    <a:pt x="156" y="99"/>
                    <a:pt x="153" y="108"/>
                    <a:pt x="149" y="117"/>
                  </a:cubicBezTo>
                  <a:lnTo>
                    <a:pt x="126" y="117"/>
                  </a:lnTo>
                  <a:close/>
                  <a:moveTo>
                    <a:pt x="104" y="153"/>
                  </a:moveTo>
                  <a:cubicBezTo>
                    <a:pt x="111" y="146"/>
                    <a:pt x="117" y="137"/>
                    <a:pt x="122" y="127"/>
                  </a:cubicBezTo>
                  <a:cubicBezTo>
                    <a:pt x="142" y="127"/>
                    <a:pt x="142" y="127"/>
                    <a:pt x="142" y="127"/>
                  </a:cubicBezTo>
                  <a:cubicBezTo>
                    <a:pt x="133" y="140"/>
                    <a:pt x="119" y="149"/>
                    <a:pt x="104" y="153"/>
                  </a:cubicBezTo>
                  <a:moveTo>
                    <a:pt x="26" y="127"/>
                  </a:moveTo>
                  <a:cubicBezTo>
                    <a:pt x="46" y="127"/>
                    <a:pt x="46" y="127"/>
                    <a:pt x="46" y="127"/>
                  </a:cubicBezTo>
                  <a:cubicBezTo>
                    <a:pt x="50" y="137"/>
                    <a:pt x="56" y="146"/>
                    <a:pt x="63" y="153"/>
                  </a:cubicBezTo>
                  <a:cubicBezTo>
                    <a:pt x="48" y="149"/>
                    <a:pt x="35" y="140"/>
                    <a:pt x="26" y="127"/>
                  </a:cubicBezTo>
                  <a:moveTo>
                    <a:pt x="19" y="117"/>
                  </a:moveTo>
                  <a:cubicBezTo>
                    <a:pt x="14" y="108"/>
                    <a:pt x="11" y="99"/>
                    <a:pt x="11" y="88"/>
                  </a:cubicBezTo>
                  <a:cubicBezTo>
                    <a:pt x="37" y="88"/>
                    <a:pt x="37" y="88"/>
                    <a:pt x="37" y="88"/>
                  </a:cubicBezTo>
                  <a:cubicBezTo>
                    <a:pt x="37" y="98"/>
                    <a:pt x="39" y="108"/>
                    <a:pt x="42" y="117"/>
                  </a:cubicBezTo>
                  <a:lnTo>
                    <a:pt x="19" y="117"/>
                  </a:lnTo>
                  <a:close/>
                  <a:moveTo>
                    <a:pt x="19" y="49"/>
                  </a:moveTo>
                  <a:cubicBezTo>
                    <a:pt x="42" y="49"/>
                    <a:pt x="42" y="49"/>
                    <a:pt x="42" y="49"/>
                  </a:cubicBezTo>
                  <a:cubicBezTo>
                    <a:pt x="39" y="58"/>
                    <a:pt x="37" y="68"/>
                    <a:pt x="37" y="78"/>
                  </a:cubicBezTo>
                  <a:cubicBezTo>
                    <a:pt x="11" y="78"/>
                    <a:pt x="11" y="78"/>
                    <a:pt x="11" y="78"/>
                  </a:cubicBezTo>
                  <a:cubicBezTo>
                    <a:pt x="11" y="67"/>
                    <a:pt x="14" y="58"/>
                    <a:pt x="19" y="49"/>
                  </a:cubicBezTo>
                  <a:moveTo>
                    <a:pt x="63" y="13"/>
                  </a:moveTo>
                  <a:cubicBezTo>
                    <a:pt x="56" y="20"/>
                    <a:pt x="50" y="29"/>
                    <a:pt x="46" y="39"/>
                  </a:cubicBezTo>
                  <a:cubicBezTo>
                    <a:pt x="26" y="39"/>
                    <a:pt x="26" y="39"/>
                    <a:pt x="26" y="39"/>
                  </a:cubicBezTo>
                  <a:cubicBezTo>
                    <a:pt x="35" y="27"/>
                    <a:pt x="48" y="17"/>
                    <a:pt x="63" y="13"/>
                  </a:cubicBezTo>
                  <a:moveTo>
                    <a:pt x="142" y="39"/>
                  </a:moveTo>
                  <a:cubicBezTo>
                    <a:pt x="122" y="39"/>
                    <a:pt x="122" y="39"/>
                    <a:pt x="122" y="39"/>
                  </a:cubicBezTo>
                  <a:cubicBezTo>
                    <a:pt x="117" y="29"/>
                    <a:pt x="111" y="20"/>
                    <a:pt x="104" y="13"/>
                  </a:cubicBezTo>
                  <a:cubicBezTo>
                    <a:pt x="119" y="17"/>
                    <a:pt x="133" y="26"/>
                    <a:pt x="142" y="39"/>
                  </a:cubicBezTo>
                  <a:moveTo>
                    <a:pt x="89" y="78"/>
                  </a:moveTo>
                  <a:cubicBezTo>
                    <a:pt x="89" y="49"/>
                    <a:pt x="89" y="49"/>
                    <a:pt x="89" y="49"/>
                  </a:cubicBezTo>
                  <a:cubicBezTo>
                    <a:pt x="114" y="49"/>
                    <a:pt x="114" y="49"/>
                    <a:pt x="114" y="49"/>
                  </a:cubicBezTo>
                  <a:cubicBezTo>
                    <a:pt x="118" y="58"/>
                    <a:pt x="120" y="68"/>
                    <a:pt x="120" y="78"/>
                  </a:cubicBezTo>
                  <a:lnTo>
                    <a:pt x="89" y="78"/>
                  </a:lnTo>
                  <a:close/>
                  <a:moveTo>
                    <a:pt x="89" y="117"/>
                  </a:moveTo>
                  <a:cubicBezTo>
                    <a:pt x="89" y="88"/>
                    <a:pt x="89" y="88"/>
                    <a:pt x="89" y="88"/>
                  </a:cubicBezTo>
                  <a:cubicBezTo>
                    <a:pt x="120" y="88"/>
                    <a:pt x="120" y="88"/>
                    <a:pt x="120" y="88"/>
                  </a:cubicBezTo>
                  <a:cubicBezTo>
                    <a:pt x="120" y="98"/>
                    <a:pt x="118" y="108"/>
                    <a:pt x="114" y="117"/>
                  </a:cubicBezTo>
                  <a:lnTo>
                    <a:pt x="89" y="117"/>
                  </a:lnTo>
                  <a:close/>
                  <a:moveTo>
                    <a:pt x="89" y="152"/>
                  </a:moveTo>
                  <a:cubicBezTo>
                    <a:pt x="89" y="127"/>
                    <a:pt x="89" y="127"/>
                    <a:pt x="89" y="127"/>
                  </a:cubicBezTo>
                  <a:cubicBezTo>
                    <a:pt x="110" y="127"/>
                    <a:pt x="110" y="127"/>
                    <a:pt x="110" y="127"/>
                  </a:cubicBezTo>
                  <a:cubicBezTo>
                    <a:pt x="105" y="137"/>
                    <a:pt x="97" y="146"/>
                    <a:pt x="89" y="152"/>
                  </a:cubicBezTo>
                  <a:moveTo>
                    <a:pt x="79" y="127"/>
                  </a:moveTo>
                  <a:cubicBezTo>
                    <a:pt x="79" y="152"/>
                    <a:pt x="79" y="152"/>
                    <a:pt x="79" y="152"/>
                  </a:cubicBezTo>
                  <a:cubicBezTo>
                    <a:pt x="70" y="146"/>
                    <a:pt x="63" y="138"/>
                    <a:pt x="58" y="127"/>
                  </a:cubicBezTo>
                  <a:lnTo>
                    <a:pt x="79" y="127"/>
                  </a:lnTo>
                  <a:close/>
                  <a:moveTo>
                    <a:pt x="79" y="88"/>
                  </a:moveTo>
                  <a:cubicBezTo>
                    <a:pt x="79" y="117"/>
                    <a:pt x="79" y="117"/>
                    <a:pt x="79" y="117"/>
                  </a:cubicBezTo>
                  <a:cubicBezTo>
                    <a:pt x="53" y="117"/>
                    <a:pt x="53" y="117"/>
                    <a:pt x="53" y="117"/>
                  </a:cubicBezTo>
                  <a:cubicBezTo>
                    <a:pt x="50" y="108"/>
                    <a:pt x="48" y="98"/>
                    <a:pt x="47" y="88"/>
                  </a:cubicBezTo>
                  <a:lnTo>
                    <a:pt x="79" y="88"/>
                  </a:lnTo>
                  <a:close/>
                  <a:moveTo>
                    <a:pt x="79" y="49"/>
                  </a:moveTo>
                  <a:cubicBezTo>
                    <a:pt x="79" y="78"/>
                    <a:pt x="79" y="78"/>
                    <a:pt x="79" y="78"/>
                  </a:cubicBezTo>
                  <a:cubicBezTo>
                    <a:pt x="47" y="78"/>
                    <a:pt x="47" y="78"/>
                    <a:pt x="47" y="78"/>
                  </a:cubicBezTo>
                  <a:cubicBezTo>
                    <a:pt x="48" y="68"/>
                    <a:pt x="50" y="58"/>
                    <a:pt x="53" y="49"/>
                  </a:cubicBezTo>
                  <a:lnTo>
                    <a:pt x="79" y="49"/>
                  </a:lnTo>
                  <a:close/>
                  <a:moveTo>
                    <a:pt x="79" y="14"/>
                  </a:moveTo>
                  <a:cubicBezTo>
                    <a:pt x="79" y="39"/>
                    <a:pt x="79" y="39"/>
                    <a:pt x="79" y="39"/>
                  </a:cubicBezTo>
                  <a:cubicBezTo>
                    <a:pt x="58" y="39"/>
                    <a:pt x="58" y="39"/>
                    <a:pt x="58" y="39"/>
                  </a:cubicBezTo>
                  <a:cubicBezTo>
                    <a:pt x="63" y="29"/>
                    <a:pt x="70" y="20"/>
                    <a:pt x="79" y="14"/>
                  </a:cubicBezTo>
                  <a:moveTo>
                    <a:pt x="110" y="39"/>
                  </a:moveTo>
                  <a:cubicBezTo>
                    <a:pt x="89" y="39"/>
                    <a:pt x="89" y="39"/>
                    <a:pt x="89" y="39"/>
                  </a:cubicBezTo>
                  <a:cubicBezTo>
                    <a:pt x="89" y="14"/>
                    <a:pt x="89" y="14"/>
                    <a:pt x="89" y="14"/>
                  </a:cubicBezTo>
                  <a:cubicBezTo>
                    <a:pt x="97" y="20"/>
                    <a:pt x="104" y="29"/>
                    <a:pt x="110" y="39"/>
                  </a:cubicBezTo>
                  <a:moveTo>
                    <a:pt x="149" y="49"/>
                  </a:moveTo>
                  <a:cubicBezTo>
                    <a:pt x="154" y="58"/>
                    <a:pt x="156" y="67"/>
                    <a:pt x="157" y="78"/>
                  </a:cubicBezTo>
                  <a:cubicBezTo>
                    <a:pt x="131" y="78"/>
                    <a:pt x="131" y="78"/>
                    <a:pt x="131" y="78"/>
                  </a:cubicBezTo>
                  <a:cubicBezTo>
                    <a:pt x="130" y="68"/>
                    <a:pt x="129" y="58"/>
                    <a:pt x="126" y="49"/>
                  </a:cubicBezTo>
                  <a:lnTo>
                    <a:pt x="149" y="49"/>
                  </a:lnTo>
                  <a:close/>
                  <a:moveTo>
                    <a:pt x="84" y="0"/>
                  </a:moveTo>
                  <a:cubicBezTo>
                    <a:pt x="38" y="0"/>
                    <a:pt x="0" y="37"/>
                    <a:pt x="0" y="83"/>
                  </a:cubicBezTo>
                  <a:cubicBezTo>
                    <a:pt x="0" y="129"/>
                    <a:pt x="38" y="166"/>
                    <a:pt x="84" y="166"/>
                  </a:cubicBezTo>
                  <a:cubicBezTo>
                    <a:pt x="130" y="166"/>
                    <a:pt x="168" y="129"/>
                    <a:pt x="168" y="83"/>
                  </a:cubicBezTo>
                  <a:cubicBezTo>
                    <a:pt x="168" y="37"/>
                    <a:pt x="130" y="0"/>
                    <a:pt x="84" y="0"/>
                  </a:cubicBezTo>
                </a:path>
              </a:pathLst>
            </a:custGeom>
            <a:solidFill>
              <a:srgbClr val="00B388"/>
            </a:solidFill>
            <a:ln>
              <a:noFill/>
            </a:ln>
            <a:extLst/>
          </p:spPr>
          <p:txBody>
            <a:bodyPr vert="horz" wrap="square" lIns="121920" tIns="60960" rIns="121920" bIns="60960" numCol="1" anchor="t" anchorCtr="0" compatLnSpc="1">
              <a:prstTxWarp prst="textNoShape">
                <a:avLst/>
              </a:prstTxWarp>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endParaRPr lang="en-US" sz="1467">
                <a:solidFill>
                  <a:prstClr val="black"/>
                </a:solidFill>
              </a:endParaRPr>
            </a:p>
          </p:txBody>
        </p:sp>
        <p:cxnSp>
          <p:nvCxnSpPr>
            <p:cNvPr id="25" name="Straight Arrow Connector 24"/>
            <p:cNvCxnSpPr/>
            <p:nvPr/>
          </p:nvCxnSpPr>
          <p:spPr>
            <a:xfrm flipV="1">
              <a:off x="6923315" y="837840"/>
              <a:ext cx="524784" cy="1067161"/>
            </a:xfrm>
            <a:prstGeom prst="straightConnector1">
              <a:avLst/>
            </a:prstGeom>
            <a:ln w="12700" cmpd="sng">
              <a:solidFill>
                <a:schemeClr val="accent1"/>
              </a:solidFill>
              <a:tailEnd type="triangle"/>
            </a:ln>
            <a:effectLst/>
          </p:spPr>
          <p:style>
            <a:lnRef idx="2">
              <a:schemeClr val="accent1"/>
            </a:lnRef>
            <a:fillRef idx="0">
              <a:schemeClr val="accent1"/>
            </a:fillRef>
            <a:effectRef idx="1">
              <a:schemeClr val="accent1"/>
            </a:effectRef>
            <a:fontRef idx="minor">
              <a:schemeClr val="tx1"/>
            </a:fontRef>
          </p:style>
        </p:cxnSp>
        <p:cxnSp>
          <p:nvCxnSpPr>
            <p:cNvPr id="26" name="Straight Arrow Connector 25"/>
            <p:cNvCxnSpPr/>
            <p:nvPr/>
          </p:nvCxnSpPr>
          <p:spPr>
            <a:xfrm flipH="1" flipV="1">
              <a:off x="7546328" y="849396"/>
              <a:ext cx="672387" cy="1033833"/>
            </a:xfrm>
            <a:prstGeom prst="straightConnector1">
              <a:avLst/>
            </a:prstGeom>
            <a:ln w="12700" cmpd="sng">
              <a:solidFill>
                <a:schemeClr val="accent1"/>
              </a:solidFill>
              <a:tailEnd type="triangle"/>
            </a:ln>
            <a:effectLst/>
          </p:spPr>
          <p:style>
            <a:lnRef idx="2">
              <a:schemeClr val="accent1"/>
            </a:lnRef>
            <a:fillRef idx="0">
              <a:schemeClr val="accent1"/>
            </a:fillRef>
            <a:effectRef idx="1">
              <a:schemeClr val="accent1"/>
            </a:effectRef>
            <a:fontRef idx="minor">
              <a:schemeClr val="tx1"/>
            </a:fontRef>
          </p:style>
        </p:cxnSp>
        <p:sp>
          <p:nvSpPr>
            <p:cNvPr id="27" name="TextBox 26"/>
            <p:cNvSpPr txBox="1"/>
            <p:nvPr/>
          </p:nvSpPr>
          <p:spPr>
            <a:xfrm>
              <a:off x="7604111" y="421808"/>
              <a:ext cx="1693012" cy="338554"/>
            </a:xfrm>
            <a:prstGeom prst="rect">
              <a:avLst/>
            </a:prstGeom>
            <a:noFill/>
          </p:spPr>
          <p:txBody>
            <a:bodyPr wrap="square" rtlCol="0">
              <a:spAutoFit/>
            </a:bodyPr>
            <a:lstStyle/>
            <a:p>
              <a:pPr defTabSz="573603">
                <a:spcAft>
                  <a:spcPts val="533"/>
                </a:spcAft>
                <a:buSzPct val="100000"/>
              </a:pPr>
              <a:r>
                <a:rPr lang="fr-FR" sz="1600" b="1" dirty="0">
                  <a:solidFill>
                    <a:srgbClr val="00B388"/>
                  </a:solidFill>
                  <a:cs typeface="HP Simplified" pitchFamily="34" charset="0"/>
                </a:rPr>
                <a:t>Intranet</a:t>
              </a:r>
              <a:endParaRPr lang="en-US" sz="2133" b="1" dirty="0">
                <a:solidFill>
                  <a:srgbClr val="00B388"/>
                </a:solidFill>
                <a:cs typeface="HP Simplified" pitchFamily="34" charset="0"/>
              </a:endParaRPr>
            </a:p>
          </p:txBody>
        </p:sp>
        <p:sp>
          <p:nvSpPr>
            <p:cNvPr id="28" name="Rectangle 27"/>
            <p:cNvSpPr/>
            <p:nvPr/>
          </p:nvSpPr>
          <p:spPr>
            <a:xfrm>
              <a:off x="6074830" y="1751307"/>
              <a:ext cx="891591" cy="235898"/>
            </a:xfrm>
            <a:prstGeom prst="rect">
              <a:avLst/>
            </a:prstGeom>
          </p:spPr>
          <p:txBody>
            <a:bodyPr wrap="none">
              <a:spAutoFit/>
            </a:bodyPr>
            <a:lstStyle/>
            <a:p>
              <a:r>
                <a:rPr lang="en-US" sz="933" dirty="0">
                  <a:solidFill>
                    <a:prstClr val="black"/>
                  </a:solidFill>
                </a:rPr>
                <a:t>16.103.74.24</a:t>
              </a:r>
            </a:p>
          </p:txBody>
        </p:sp>
        <p:sp>
          <p:nvSpPr>
            <p:cNvPr id="29" name="Rectangle 28"/>
            <p:cNvSpPr/>
            <p:nvPr/>
          </p:nvSpPr>
          <p:spPr>
            <a:xfrm>
              <a:off x="6008225" y="4739436"/>
              <a:ext cx="1026243" cy="235898"/>
            </a:xfrm>
            <a:prstGeom prst="rect">
              <a:avLst/>
            </a:prstGeom>
          </p:spPr>
          <p:txBody>
            <a:bodyPr wrap="none">
              <a:spAutoFit/>
            </a:bodyPr>
            <a:lstStyle/>
            <a:p>
              <a:r>
                <a:rPr lang="en-US" sz="933" dirty="0">
                  <a:solidFill>
                    <a:prstClr val="black"/>
                  </a:solidFill>
                </a:rPr>
                <a:t>192.168.145.24</a:t>
              </a:r>
            </a:p>
          </p:txBody>
        </p:sp>
        <p:cxnSp>
          <p:nvCxnSpPr>
            <p:cNvPr id="30" name="Straight Arrow Connector 29"/>
            <p:cNvCxnSpPr>
              <a:stCxn id="28" idx="2"/>
            </p:cNvCxnSpPr>
            <p:nvPr/>
          </p:nvCxnSpPr>
          <p:spPr>
            <a:xfrm flipH="1">
              <a:off x="5236030" y="1987205"/>
              <a:ext cx="1284596" cy="712453"/>
            </a:xfrm>
            <a:prstGeom prst="straightConnector1">
              <a:avLst/>
            </a:prstGeom>
            <a:ln w="38100" cmpd="sng">
              <a:solidFill>
                <a:schemeClr val="bg1">
                  <a:lumMod val="65000"/>
                </a:schemeClr>
              </a:solidFill>
              <a:headEnd type="triangle"/>
              <a:tailEnd type="triangle"/>
            </a:ln>
            <a:effectLst/>
          </p:spPr>
          <p:style>
            <a:lnRef idx="2">
              <a:schemeClr val="accent1"/>
            </a:lnRef>
            <a:fillRef idx="0">
              <a:schemeClr val="accent1"/>
            </a:fillRef>
            <a:effectRef idx="1">
              <a:schemeClr val="accent1"/>
            </a:effectRef>
            <a:fontRef idx="minor">
              <a:schemeClr val="tx1"/>
            </a:fontRef>
          </p:style>
        </p:cxnSp>
        <p:sp>
          <p:nvSpPr>
            <p:cNvPr id="31" name="Rounded Rectangle 30"/>
            <p:cNvSpPr/>
            <p:nvPr/>
          </p:nvSpPr>
          <p:spPr>
            <a:xfrm>
              <a:off x="5649687" y="2231574"/>
              <a:ext cx="1161143" cy="566060"/>
            </a:xfrm>
            <a:prstGeom prst="roundRect">
              <a:avLst>
                <a:gd name="adj" fmla="val 7456"/>
              </a:avLst>
            </a:prstGeom>
            <a:solidFill>
              <a:schemeClr val="bg1"/>
            </a:solidFill>
            <a:ln w="19050">
              <a:solidFill>
                <a:schemeClr val="accent1"/>
              </a:solidFill>
            </a:ln>
            <a:effectLst/>
          </p:spPr>
          <p:style>
            <a:lnRef idx="1">
              <a:schemeClr val="accent1"/>
            </a:lnRef>
            <a:fillRef idx="3">
              <a:schemeClr val="accent1"/>
            </a:fillRef>
            <a:effectRef idx="2">
              <a:schemeClr val="accent1"/>
            </a:effectRef>
            <a:fontRef idx="minor">
              <a:schemeClr val="lt1"/>
            </a:fontRef>
          </p:style>
          <p:txBody>
            <a:bodyPr rtlCol="0" anchor="ctr"/>
            <a:lstStyle/>
            <a:p>
              <a:r>
                <a:rPr lang="en-US" sz="1400" dirty="0">
                  <a:solidFill>
                    <a:prstClr val="black"/>
                  </a:solidFill>
                </a:rPr>
                <a:t>Service IP</a:t>
              </a:r>
            </a:p>
            <a:p>
              <a:r>
                <a:rPr lang="fr-FR" sz="933" dirty="0">
                  <a:solidFill>
                    <a:prstClr val="black"/>
                  </a:solidFill>
                </a:rPr>
                <a:t>(cluster 16.103.74.23)</a:t>
              </a:r>
              <a:endParaRPr lang="en-US" sz="933" dirty="0">
                <a:solidFill>
                  <a:prstClr val="black"/>
                </a:solidFill>
              </a:endParaRPr>
            </a:p>
          </p:txBody>
        </p:sp>
        <p:sp>
          <p:nvSpPr>
            <p:cNvPr id="32" name="Rectangle 31"/>
            <p:cNvSpPr/>
            <p:nvPr/>
          </p:nvSpPr>
          <p:spPr>
            <a:xfrm>
              <a:off x="8137026" y="1751307"/>
              <a:ext cx="958917" cy="235898"/>
            </a:xfrm>
            <a:prstGeom prst="rect">
              <a:avLst/>
            </a:prstGeom>
          </p:spPr>
          <p:txBody>
            <a:bodyPr wrap="none">
              <a:spAutoFit/>
            </a:bodyPr>
            <a:lstStyle/>
            <a:p>
              <a:r>
                <a:rPr lang="en-US" sz="933" dirty="0">
                  <a:solidFill>
                    <a:prstClr val="black"/>
                  </a:solidFill>
                </a:rPr>
                <a:t>16.103.74.224</a:t>
              </a:r>
            </a:p>
          </p:txBody>
        </p:sp>
        <p:sp>
          <p:nvSpPr>
            <p:cNvPr id="33" name="Rectangle 32"/>
            <p:cNvSpPr/>
            <p:nvPr/>
          </p:nvSpPr>
          <p:spPr>
            <a:xfrm>
              <a:off x="8135738" y="4761208"/>
              <a:ext cx="1093569" cy="235898"/>
            </a:xfrm>
            <a:prstGeom prst="rect">
              <a:avLst/>
            </a:prstGeom>
          </p:spPr>
          <p:txBody>
            <a:bodyPr wrap="none">
              <a:spAutoFit/>
            </a:bodyPr>
            <a:lstStyle/>
            <a:p>
              <a:r>
                <a:rPr lang="en-US" sz="933" dirty="0">
                  <a:solidFill>
                    <a:prstClr val="black"/>
                  </a:solidFill>
                </a:rPr>
                <a:t>192.168.145.224</a:t>
              </a:r>
            </a:p>
          </p:txBody>
        </p:sp>
        <p:sp>
          <p:nvSpPr>
            <p:cNvPr id="34" name="Arc 33"/>
            <p:cNvSpPr/>
            <p:nvPr/>
          </p:nvSpPr>
          <p:spPr>
            <a:xfrm flipV="1">
              <a:off x="6061495" y="4600755"/>
              <a:ext cx="3140015" cy="655608"/>
            </a:xfrm>
            <a:prstGeom prst="arc">
              <a:avLst>
                <a:gd name="adj1" fmla="val 10844073"/>
                <a:gd name="adj2" fmla="val 0"/>
              </a:avLst>
            </a:prstGeom>
            <a:ln w="12700" cmpd="sng">
              <a:solidFill>
                <a:schemeClr val="bg1">
                  <a:lumMod val="75000"/>
                </a:schemeClr>
              </a:solidFill>
              <a:prstDash val="sysDash"/>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sz="2400">
                <a:solidFill>
                  <a:prstClr val="black"/>
                </a:solidFill>
              </a:endParaRPr>
            </a:p>
          </p:txBody>
        </p:sp>
        <p:sp>
          <p:nvSpPr>
            <p:cNvPr id="35" name="Arc 34"/>
            <p:cNvSpPr/>
            <p:nvPr/>
          </p:nvSpPr>
          <p:spPr>
            <a:xfrm>
              <a:off x="5486401" y="1483811"/>
              <a:ext cx="3842657" cy="715103"/>
            </a:xfrm>
            <a:prstGeom prst="arc">
              <a:avLst>
                <a:gd name="adj1" fmla="val 10844073"/>
                <a:gd name="adj2" fmla="val 0"/>
              </a:avLst>
            </a:prstGeom>
            <a:ln w="12700" cmpd="sng">
              <a:solidFill>
                <a:schemeClr val="bg1">
                  <a:lumMod val="75000"/>
                </a:schemeClr>
              </a:solidFill>
              <a:prstDash val="sysDash"/>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sz="2400">
                <a:solidFill>
                  <a:prstClr val="black"/>
                </a:solidFill>
              </a:endParaRPr>
            </a:p>
          </p:txBody>
        </p:sp>
        <p:sp>
          <p:nvSpPr>
            <p:cNvPr id="36" name="Freeform 35"/>
            <p:cNvSpPr>
              <a:spLocks/>
            </p:cNvSpPr>
            <p:nvPr/>
          </p:nvSpPr>
          <p:spPr bwMode="auto">
            <a:xfrm>
              <a:off x="7246671" y="5907730"/>
              <a:ext cx="776101" cy="637799"/>
            </a:xfrm>
            <a:custGeom>
              <a:avLst/>
              <a:gdLst>
                <a:gd name="T0" fmla="*/ 0 w 395"/>
                <a:gd name="T1" fmla="*/ 359 h 395"/>
                <a:gd name="T2" fmla="*/ 0 w 395"/>
                <a:gd name="T3" fmla="*/ 0 h 395"/>
                <a:gd name="T4" fmla="*/ 359 w 395"/>
                <a:gd name="T5" fmla="*/ 0 h 395"/>
                <a:gd name="T6" fmla="*/ 395 w 395"/>
                <a:gd name="T7" fmla="*/ 36 h 395"/>
                <a:gd name="T8" fmla="*/ 395 w 395"/>
                <a:gd name="T9" fmla="*/ 395 h 395"/>
                <a:gd name="T10" fmla="*/ 36 w 395"/>
                <a:gd name="T11" fmla="*/ 395 h 395"/>
                <a:gd name="T12" fmla="*/ 0 w 395"/>
                <a:gd name="T13" fmla="*/ 359 h 395"/>
              </a:gdLst>
              <a:ahLst/>
              <a:cxnLst>
                <a:cxn ang="0">
                  <a:pos x="T0" y="T1"/>
                </a:cxn>
                <a:cxn ang="0">
                  <a:pos x="T2" y="T3"/>
                </a:cxn>
                <a:cxn ang="0">
                  <a:pos x="T4" y="T5"/>
                </a:cxn>
                <a:cxn ang="0">
                  <a:pos x="T6" y="T7"/>
                </a:cxn>
                <a:cxn ang="0">
                  <a:pos x="T8" y="T9"/>
                </a:cxn>
                <a:cxn ang="0">
                  <a:pos x="T10" y="T11"/>
                </a:cxn>
                <a:cxn ang="0">
                  <a:pos x="T12" y="T13"/>
                </a:cxn>
              </a:cxnLst>
              <a:rect l="0" t="0" r="r" b="b"/>
              <a:pathLst>
                <a:path w="395" h="395">
                  <a:moveTo>
                    <a:pt x="0" y="359"/>
                  </a:moveTo>
                  <a:cubicBezTo>
                    <a:pt x="0" y="0"/>
                    <a:pt x="0" y="0"/>
                    <a:pt x="0" y="0"/>
                  </a:cubicBezTo>
                  <a:cubicBezTo>
                    <a:pt x="359" y="0"/>
                    <a:pt x="359" y="0"/>
                    <a:pt x="359" y="0"/>
                  </a:cubicBezTo>
                  <a:cubicBezTo>
                    <a:pt x="379" y="0"/>
                    <a:pt x="395" y="16"/>
                    <a:pt x="395" y="36"/>
                  </a:cubicBezTo>
                  <a:cubicBezTo>
                    <a:pt x="395" y="395"/>
                    <a:pt x="395" y="395"/>
                    <a:pt x="395" y="395"/>
                  </a:cubicBezTo>
                  <a:cubicBezTo>
                    <a:pt x="36" y="395"/>
                    <a:pt x="36" y="395"/>
                    <a:pt x="36" y="395"/>
                  </a:cubicBezTo>
                  <a:cubicBezTo>
                    <a:pt x="17" y="395"/>
                    <a:pt x="0" y="379"/>
                    <a:pt x="0" y="359"/>
                  </a:cubicBezTo>
                  <a:close/>
                </a:path>
              </a:pathLst>
            </a:custGeom>
            <a:solidFill>
              <a:srgbClr val="00B388"/>
            </a:solidFill>
            <a:ln>
              <a:noFill/>
            </a:ln>
            <a:extLst/>
          </p:spPr>
          <p:txBody>
            <a:bodyPr vert="horz" wrap="square" lIns="121920" tIns="60960" rIns="121920" bIns="60960" numCol="1" anchor="t" anchorCtr="0" compatLnSpc="1">
              <a:prstTxWarp prst="textNoShape">
                <a:avLst/>
              </a:prstTxWarp>
            </a:bodyPr>
            <a:lstStyle>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a:pPr algn="ctr"/>
              <a:endParaRPr lang="fr-FR" sz="1000" b="1" dirty="0">
                <a:solidFill>
                  <a:prstClr val="white"/>
                </a:solidFill>
              </a:endParaRPr>
            </a:p>
            <a:p>
              <a:pPr algn="ctr"/>
              <a:r>
                <a:rPr lang="fr-FR" sz="1200" b="1" dirty="0" err="1">
                  <a:solidFill>
                    <a:prstClr val="white"/>
                  </a:solidFill>
                </a:rPr>
                <a:t>i</a:t>
              </a:r>
              <a:r>
                <a:rPr lang="fr-FR" sz="1600" b="1" dirty="0" err="1">
                  <a:solidFill>
                    <a:prstClr val="white"/>
                  </a:solidFill>
                </a:rPr>
                <a:t>PDU</a:t>
              </a:r>
              <a:endParaRPr lang="en-US" sz="1200" b="1" dirty="0">
                <a:solidFill>
                  <a:prstClr val="white"/>
                </a:solidFill>
              </a:endParaRPr>
            </a:p>
          </p:txBody>
        </p:sp>
        <p:cxnSp>
          <p:nvCxnSpPr>
            <p:cNvPr id="37" name="Elbow Connector 36"/>
            <p:cNvCxnSpPr>
              <a:stCxn id="7" idx="2"/>
            </p:cNvCxnSpPr>
            <p:nvPr/>
          </p:nvCxnSpPr>
          <p:spPr>
            <a:xfrm rot="16200000" flipH="1">
              <a:off x="6210300" y="5187043"/>
              <a:ext cx="217715" cy="1883229"/>
            </a:xfrm>
            <a:prstGeom prst="bentConnector2">
              <a:avLst/>
            </a:prstGeom>
            <a:ln w="38100" cmpd="sng">
              <a:solidFill>
                <a:schemeClr val="accent1"/>
              </a:solidFill>
            </a:ln>
            <a:effectLst/>
          </p:spPr>
          <p:style>
            <a:lnRef idx="2">
              <a:schemeClr val="accent1"/>
            </a:lnRef>
            <a:fillRef idx="0">
              <a:schemeClr val="accent1"/>
            </a:fillRef>
            <a:effectRef idx="1">
              <a:schemeClr val="accent1"/>
            </a:effectRef>
            <a:fontRef idx="minor">
              <a:schemeClr val="tx1"/>
            </a:fontRef>
          </p:style>
        </p:cxnSp>
        <p:cxnSp>
          <p:nvCxnSpPr>
            <p:cNvPr id="38" name="Elbow Connector 37"/>
            <p:cNvCxnSpPr>
              <a:endCxn id="8" idx="2"/>
            </p:cNvCxnSpPr>
            <p:nvPr/>
          </p:nvCxnSpPr>
          <p:spPr>
            <a:xfrm flipV="1">
              <a:off x="8011886" y="6059715"/>
              <a:ext cx="1910444" cy="188685"/>
            </a:xfrm>
            <a:prstGeom prst="bentConnector2">
              <a:avLst/>
            </a:prstGeom>
            <a:ln w="38100" cmpd="sng">
              <a:solidFill>
                <a:schemeClr val="accent1"/>
              </a:solidFill>
            </a:ln>
            <a:effectLst/>
          </p:spPr>
          <p:style>
            <a:lnRef idx="2">
              <a:schemeClr val="accent1"/>
            </a:lnRef>
            <a:fillRef idx="0">
              <a:schemeClr val="accent1"/>
            </a:fillRef>
            <a:effectRef idx="1">
              <a:schemeClr val="accent1"/>
            </a:effectRef>
            <a:fontRef idx="minor">
              <a:schemeClr val="tx1"/>
            </a:fontRef>
          </p:style>
        </p:cxnSp>
      </p:grpSp>
    </p:spTree>
    <p:extLst>
      <p:ext uri="{BB962C8B-B14F-4D97-AF65-F5344CB8AC3E}">
        <p14:creationId xmlns:p14="http://schemas.microsoft.com/office/powerpoint/2010/main" val="234657232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ESM HA Terminology</a:t>
            </a:r>
            <a:endParaRPr lang="en-US" dirty="0"/>
          </a:p>
        </p:txBody>
      </p:sp>
      <p:sp>
        <p:nvSpPr>
          <p:cNvPr id="4" name="Content Placeholder 3"/>
          <p:cNvSpPr txBox="1">
            <a:spLocks noGrp="1"/>
          </p:cNvSpPr>
          <p:nvPr>
            <p:ph idx="1"/>
          </p:nvPr>
        </p:nvSpPr>
        <p:spPr>
          <a:prstGeom prst="rect">
            <a:avLst/>
          </a:prstGeom>
        </p:spPr>
        <p:txBody>
          <a:bodyPr/>
          <a:lstStyle>
            <a:lvl1pPr marL="0" indent="0" algn="l" defTabSz="457200" rtl="0" eaLnBrk="1" latinLnBrk="0" hangingPunct="1">
              <a:lnSpc>
                <a:spcPct val="100000"/>
              </a:lnSpc>
              <a:spcBef>
                <a:spcPts val="0"/>
              </a:spcBef>
              <a:spcAft>
                <a:spcPts val="400"/>
              </a:spcAft>
              <a:buSzPct val="100000"/>
              <a:buFont typeface="Arial"/>
              <a:buNone/>
              <a:defRPr sz="1800" b="1" i="0" kern="1200">
                <a:solidFill>
                  <a:schemeClr val="accent1"/>
                </a:solidFill>
                <a:latin typeface="+mn-lt"/>
                <a:ea typeface="+mn-ea"/>
                <a:cs typeface="HP Simplified" pitchFamily="34" charset="0"/>
              </a:defRPr>
            </a:lvl1pPr>
            <a:lvl2pPr marL="0" indent="0" algn="l" defTabSz="430213" rtl="0" eaLnBrk="1" latinLnBrk="0" hangingPunct="1">
              <a:lnSpc>
                <a:spcPct val="100000"/>
              </a:lnSpc>
              <a:spcBef>
                <a:spcPts val="0"/>
              </a:spcBef>
              <a:spcAft>
                <a:spcPts val="400"/>
              </a:spcAft>
              <a:buSzPct val="100000"/>
              <a:buFont typeface="Lucida Grande"/>
              <a:buNone/>
              <a:defRPr sz="1600" b="0" i="0" kern="1200">
                <a:solidFill>
                  <a:srgbClr val="000000"/>
                </a:solidFill>
                <a:latin typeface="+mn-lt"/>
                <a:ea typeface="+mn-ea"/>
                <a:cs typeface="HP Simplified" pitchFamily="34" charset="0"/>
              </a:defRPr>
            </a:lvl2pPr>
            <a:lvl3pPr marL="114300" indent="-114300" algn="l" defTabSz="457200" rtl="0" eaLnBrk="1" latinLnBrk="0" hangingPunct="1">
              <a:lnSpc>
                <a:spcPct val="100000"/>
              </a:lnSpc>
              <a:spcBef>
                <a:spcPts val="0"/>
              </a:spcBef>
              <a:spcAft>
                <a:spcPts val="400"/>
              </a:spcAft>
              <a:buClr>
                <a:schemeClr val="tx1"/>
              </a:buClr>
              <a:buFont typeface="Arial"/>
              <a:buChar char="•"/>
              <a:defRPr sz="1400" b="0" i="0" kern="1200">
                <a:solidFill>
                  <a:srgbClr val="000000"/>
                </a:solidFill>
                <a:latin typeface="+mn-lt"/>
                <a:ea typeface="+mn-ea"/>
                <a:cs typeface="HP Simplified" pitchFamily="34" charset="0"/>
              </a:defRPr>
            </a:lvl3pPr>
            <a:lvl4pPr marL="228600" indent="-114300" algn="l" defTabSz="457200" rtl="0" eaLnBrk="1" latinLnBrk="0" hangingPunct="1">
              <a:lnSpc>
                <a:spcPct val="100000"/>
              </a:lnSpc>
              <a:spcBef>
                <a:spcPts val="0"/>
              </a:spcBef>
              <a:spcAft>
                <a:spcPts val="400"/>
              </a:spcAft>
              <a:buClr>
                <a:schemeClr val="tx1"/>
              </a:buClr>
              <a:buSzPct val="80000"/>
              <a:buFont typeface="Lucida Grande"/>
              <a:buChar char="−"/>
              <a:defRPr lang="en-US" sz="1400" b="0" i="0" kern="1200" dirty="0" smtClean="0">
                <a:solidFill>
                  <a:srgbClr val="000000"/>
                </a:solidFill>
                <a:latin typeface="+mn-lt"/>
                <a:ea typeface="+mn-ea"/>
                <a:cs typeface="HP Simplified" pitchFamily="34" charset="0"/>
              </a:defRPr>
            </a:lvl4pPr>
            <a:lvl5pPr marL="342900" indent="-114300" algn="l" defTabSz="457200" rtl="0" eaLnBrk="1" latinLnBrk="0" hangingPunct="1">
              <a:lnSpc>
                <a:spcPct val="100000"/>
              </a:lnSpc>
              <a:spcBef>
                <a:spcPts val="0"/>
              </a:spcBef>
              <a:spcAft>
                <a:spcPts val="400"/>
              </a:spcAft>
              <a:buClr>
                <a:schemeClr val="tx1"/>
              </a:buClr>
              <a:buFont typeface="Arial"/>
              <a:buChar char="•"/>
              <a:tabLst/>
              <a:defRPr sz="1400" b="0" i="0" kern="1200">
                <a:solidFill>
                  <a:srgbClr val="000000"/>
                </a:solidFill>
                <a:latin typeface="+mn-lt"/>
                <a:ea typeface="+mn-ea"/>
                <a:cs typeface="HP Simplified" pitchFamily="34" charset="0"/>
              </a:defRPr>
            </a:lvl5pPr>
            <a:lvl6pPr marL="2286000" indent="0" algn="l" defTabSz="457200" rtl="0" eaLnBrk="1" latinLnBrk="0" hangingPunct="1">
              <a:lnSpc>
                <a:spcPts val="2500"/>
              </a:lnSpc>
              <a:spcBef>
                <a:spcPct val="20000"/>
              </a:spcBef>
              <a:buFont typeface="Arial"/>
              <a:buNone/>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285750" indent="-285750">
              <a:buFont typeface="Arial" panose="020B0604020202020204" pitchFamily="34" charset="0"/>
              <a:buChar char="-"/>
            </a:pPr>
            <a:r>
              <a:rPr lang="en-US" dirty="0" smtClean="0">
                <a:solidFill>
                  <a:schemeClr val="tx1"/>
                </a:solidFill>
              </a:rPr>
              <a:t>HA: </a:t>
            </a:r>
            <a:r>
              <a:rPr lang="en-US" b="0" dirty="0" smtClean="0">
                <a:solidFill>
                  <a:schemeClr val="tx1"/>
                </a:solidFill>
              </a:rPr>
              <a:t>High Availability or Failover Cluster Solution for ESM</a:t>
            </a:r>
          </a:p>
          <a:p>
            <a:pPr marL="285750" indent="-285750">
              <a:buFont typeface="Arial" panose="020B0604020202020204" pitchFamily="34" charset="0"/>
              <a:buChar char="-"/>
            </a:pPr>
            <a:r>
              <a:rPr lang="en-US" dirty="0" smtClean="0">
                <a:solidFill>
                  <a:schemeClr val="tx1"/>
                </a:solidFill>
              </a:rPr>
              <a:t>Nodes</a:t>
            </a:r>
            <a:r>
              <a:rPr lang="en-US" dirty="0" smtClean="0">
                <a:solidFill>
                  <a:schemeClr val="tx1"/>
                </a:solidFill>
              </a:rPr>
              <a:t>: </a:t>
            </a:r>
            <a:r>
              <a:rPr lang="en-US" b="0" dirty="0" smtClean="0">
                <a:solidFill>
                  <a:schemeClr val="tx1"/>
                </a:solidFill>
              </a:rPr>
              <a:t>Servers part of the Clustering Solution (Maximum 2)</a:t>
            </a:r>
          </a:p>
          <a:p>
            <a:pPr marL="285750" indent="-285750">
              <a:buFont typeface="Arial" panose="020B0604020202020204" pitchFamily="34" charset="0"/>
              <a:buChar char="-"/>
            </a:pPr>
            <a:r>
              <a:rPr lang="en-US" dirty="0" smtClean="0">
                <a:solidFill>
                  <a:schemeClr val="tx1"/>
                </a:solidFill>
              </a:rPr>
              <a:t>Passive/Failover: </a:t>
            </a:r>
            <a:r>
              <a:rPr lang="en-US" b="0" dirty="0" smtClean="0">
                <a:solidFill>
                  <a:schemeClr val="tx1"/>
                </a:solidFill>
              </a:rPr>
              <a:t>Only Cluster configuration currently supported</a:t>
            </a:r>
          </a:p>
          <a:p>
            <a:pPr marL="285750" indent="-285750">
              <a:buFont typeface="Arial" panose="020B0604020202020204" pitchFamily="34" charset="0"/>
              <a:buChar char="-"/>
            </a:pPr>
            <a:r>
              <a:rPr lang="en-US" dirty="0" smtClean="0">
                <a:solidFill>
                  <a:schemeClr val="tx1"/>
                </a:solidFill>
              </a:rPr>
              <a:t>HDD</a:t>
            </a:r>
            <a:r>
              <a:rPr lang="en-US" b="0" dirty="0" smtClean="0">
                <a:solidFill>
                  <a:schemeClr val="tx1"/>
                </a:solidFill>
              </a:rPr>
              <a:t>: Each server/node must have it’s own hard drive.</a:t>
            </a:r>
            <a:endParaRPr lang="en-US" dirty="0" smtClean="0">
              <a:solidFill>
                <a:schemeClr val="tx1"/>
              </a:solidFill>
            </a:endParaRPr>
          </a:p>
          <a:p>
            <a:pPr marL="285750" indent="-285750">
              <a:buFont typeface="Arial" panose="020B0604020202020204" pitchFamily="34" charset="0"/>
              <a:buChar char="-"/>
            </a:pPr>
            <a:r>
              <a:rPr lang="en-US" dirty="0" smtClean="0">
                <a:solidFill>
                  <a:schemeClr val="tx1"/>
                </a:solidFill>
              </a:rPr>
              <a:t>Service IP: </a:t>
            </a:r>
            <a:r>
              <a:rPr lang="en-US" b="0" dirty="0" smtClean="0">
                <a:solidFill>
                  <a:schemeClr val="tx1"/>
                </a:solidFill>
              </a:rPr>
              <a:t>Shared IP address used by the Cluster solution. Never directly configured on any server.</a:t>
            </a:r>
          </a:p>
          <a:p>
            <a:pPr marL="285750" indent="-285750">
              <a:buFont typeface="Arial" panose="020B0604020202020204" pitchFamily="34" charset="0"/>
              <a:buChar char="-"/>
            </a:pPr>
            <a:r>
              <a:rPr lang="en-US" dirty="0" smtClean="0">
                <a:solidFill>
                  <a:schemeClr val="tx1"/>
                </a:solidFill>
              </a:rPr>
              <a:t>Node IP: </a:t>
            </a:r>
            <a:r>
              <a:rPr lang="en-US" b="0" dirty="0" smtClean="0">
                <a:solidFill>
                  <a:schemeClr val="tx1"/>
                </a:solidFill>
              </a:rPr>
              <a:t>IP address directly configured on each Node of the cluster. </a:t>
            </a:r>
            <a:endParaRPr lang="en-US" b="0" dirty="0" smtClean="0">
              <a:solidFill>
                <a:schemeClr val="tx1"/>
              </a:solidFill>
            </a:endParaRPr>
          </a:p>
          <a:p>
            <a:pPr marL="285750" indent="-285750">
              <a:buFont typeface="Arial" panose="020B0604020202020204" pitchFamily="34" charset="0"/>
              <a:buChar char="-"/>
            </a:pPr>
            <a:r>
              <a:rPr lang="en-US" dirty="0">
                <a:solidFill>
                  <a:schemeClr val="tx1"/>
                </a:solidFill>
              </a:rPr>
              <a:t>Service Hostname: </a:t>
            </a:r>
            <a:r>
              <a:rPr lang="en-US" b="0" dirty="0">
                <a:solidFill>
                  <a:schemeClr val="tx1"/>
                </a:solidFill>
              </a:rPr>
              <a:t>Shared hostname for the cluster. Used for console login and Command Center Access</a:t>
            </a:r>
          </a:p>
          <a:p>
            <a:pPr marL="285750" lvl="1" indent="-285750">
              <a:buFont typeface="Arial" panose="020B0604020202020204" pitchFamily="34" charset="0"/>
              <a:buChar char="-"/>
            </a:pPr>
            <a:r>
              <a:rPr lang="en-US" sz="1800" b="1" dirty="0">
                <a:solidFill>
                  <a:schemeClr val="tx1"/>
                </a:solidFill>
              </a:rPr>
              <a:t>Primary Hostname: </a:t>
            </a:r>
            <a:r>
              <a:rPr lang="en-US" sz="1800" dirty="0">
                <a:solidFill>
                  <a:schemeClr val="tx1"/>
                </a:solidFill>
              </a:rPr>
              <a:t>Hostname assigned to the primary server/node of the cluster</a:t>
            </a:r>
          </a:p>
          <a:p>
            <a:pPr marL="285750" lvl="1" indent="-285750">
              <a:buFont typeface="Arial" panose="020B0604020202020204" pitchFamily="34" charset="0"/>
              <a:buChar char="-"/>
            </a:pPr>
            <a:r>
              <a:rPr lang="en-US" sz="1800" b="1" dirty="0">
                <a:solidFill>
                  <a:schemeClr val="tx1"/>
                </a:solidFill>
              </a:rPr>
              <a:t>Secondary Hostname:</a:t>
            </a:r>
            <a:r>
              <a:rPr lang="en-US" sz="1800" dirty="0">
                <a:solidFill>
                  <a:schemeClr val="tx1"/>
                </a:solidFill>
              </a:rPr>
              <a:t> Hostname assigned to the secondary server/node of the cluster</a:t>
            </a:r>
            <a:endParaRPr lang="en-US" sz="1800" b="1" dirty="0">
              <a:solidFill>
                <a:schemeClr val="tx1"/>
              </a:solidFill>
            </a:endParaRPr>
          </a:p>
          <a:p>
            <a:pPr marL="285750" indent="-285750">
              <a:buFont typeface="Arial" panose="020B0604020202020204" pitchFamily="34" charset="0"/>
              <a:buChar char="-"/>
            </a:pPr>
            <a:r>
              <a:rPr lang="en-US" dirty="0">
                <a:solidFill>
                  <a:schemeClr val="tx1"/>
                </a:solidFill>
              </a:rPr>
              <a:t>Primary Cable IP: </a:t>
            </a:r>
            <a:r>
              <a:rPr lang="en-US" b="0" dirty="0">
                <a:solidFill>
                  <a:schemeClr val="tx1"/>
                </a:solidFill>
              </a:rPr>
              <a:t>IP address configured on  the interconnect network interface of the primary server/node</a:t>
            </a:r>
          </a:p>
          <a:p>
            <a:pPr marL="285750" indent="-285750">
              <a:buFont typeface="Arial" panose="020B0604020202020204" pitchFamily="34" charset="0"/>
              <a:buChar char="-"/>
            </a:pPr>
            <a:r>
              <a:rPr lang="en-US" dirty="0">
                <a:solidFill>
                  <a:schemeClr val="tx1"/>
                </a:solidFill>
              </a:rPr>
              <a:t>Secondary Cable IP: </a:t>
            </a:r>
            <a:r>
              <a:rPr lang="en-US" b="0" dirty="0">
                <a:solidFill>
                  <a:schemeClr val="tx1"/>
                </a:solidFill>
              </a:rPr>
              <a:t>IP address configured on the interconnect network interface of the secondary </a:t>
            </a:r>
            <a:r>
              <a:rPr lang="en-US" b="0" dirty="0" smtClean="0">
                <a:solidFill>
                  <a:schemeClr val="tx1"/>
                </a:solidFill>
              </a:rPr>
              <a:t>server/node</a:t>
            </a:r>
            <a:endParaRPr lang="en-US" b="0" dirty="0">
              <a:solidFill>
                <a:schemeClr val="tx1"/>
              </a:solidFill>
            </a:endParaRPr>
          </a:p>
        </p:txBody>
      </p:sp>
    </p:spTree>
    <p:extLst>
      <p:ext uri="{BB962C8B-B14F-4D97-AF65-F5344CB8AC3E}">
        <p14:creationId xmlns:p14="http://schemas.microsoft.com/office/powerpoint/2010/main" val="25048702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additive="base">
                                        <p:cTn id="19"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
                                            <p:txEl>
                                              <p:pRg st="3" end="3"/>
                                            </p:txEl>
                                          </p:spTgt>
                                        </p:tgtEl>
                                        <p:attrNameLst>
                                          <p:attrName>style.visibility</p:attrName>
                                        </p:attrNameLst>
                                      </p:cBhvr>
                                      <p:to>
                                        <p:strVal val="visible"/>
                                      </p:to>
                                    </p:set>
                                    <p:anim calcmode="lin" valueType="num">
                                      <p:cBhvr additive="base">
                                        <p:cTn id="25"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anim calcmode="lin" valueType="num">
                                      <p:cBhvr additive="base">
                                        <p:cTn id="31"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4">
                                            <p:txEl>
                                              <p:pRg st="5" end="5"/>
                                            </p:txEl>
                                          </p:spTgt>
                                        </p:tgtEl>
                                        <p:attrNameLst>
                                          <p:attrName>style.visibility</p:attrName>
                                        </p:attrNameLst>
                                      </p:cBhvr>
                                      <p:to>
                                        <p:strVal val="visible"/>
                                      </p:to>
                                    </p:set>
                                    <p:anim calcmode="lin" valueType="num">
                                      <p:cBhvr additive="base">
                                        <p:cTn id="37"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nodeType="clickEffect">
                                  <p:stCondLst>
                                    <p:cond delay="0"/>
                                  </p:stCondLst>
                                  <p:childTnLst>
                                    <p:set>
                                      <p:cBhvr>
                                        <p:cTn id="42" dur="1" fill="hold">
                                          <p:stCondLst>
                                            <p:cond delay="0"/>
                                          </p:stCondLst>
                                        </p:cTn>
                                        <p:tgtEl>
                                          <p:spTgt spid="4">
                                            <p:txEl>
                                              <p:pRg st="6" end="6"/>
                                            </p:txEl>
                                          </p:spTgt>
                                        </p:tgtEl>
                                        <p:attrNameLst>
                                          <p:attrName>style.visibility</p:attrName>
                                        </p:attrNameLst>
                                      </p:cBhvr>
                                      <p:to>
                                        <p:strVal val="visible"/>
                                      </p:to>
                                    </p:set>
                                    <p:anim calcmode="lin" valueType="num">
                                      <p:cBhvr additive="base">
                                        <p:cTn id="43"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4">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nodeType="clickEffect">
                                  <p:stCondLst>
                                    <p:cond delay="0"/>
                                  </p:stCondLst>
                                  <p:childTnLst>
                                    <p:set>
                                      <p:cBhvr>
                                        <p:cTn id="48" dur="1" fill="hold">
                                          <p:stCondLst>
                                            <p:cond delay="0"/>
                                          </p:stCondLst>
                                        </p:cTn>
                                        <p:tgtEl>
                                          <p:spTgt spid="4">
                                            <p:txEl>
                                              <p:pRg st="7" end="7"/>
                                            </p:txEl>
                                          </p:spTgt>
                                        </p:tgtEl>
                                        <p:attrNameLst>
                                          <p:attrName>style.visibility</p:attrName>
                                        </p:attrNameLst>
                                      </p:cBhvr>
                                      <p:to>
                                        <p:strVal val="visible"/>
                                      </p:to>
                                    </p:set>
                                    <p:anim calcmode="lin" valueType="num">
                                      <p:cBhvr additive="base">
                                        <p:cTn id="49" dur="500" fill="hold"/>
                                        <p:tgtEl>
                                          <p:spTgt spid="4">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4">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4">
                                            <p:txEl>
                                              <p:pRg st="8" end="8"/>
                                            </p:txEl>
                                          </p:spTgt>
                                        </p:tgtEl>
                                        <p:attrNameLst>
                                          <p:attrName>style.visibility</p:attrName>
                                        </p:attrNameLst>
                                      </p:cBhvr>
                                      <p:to>
                                        <p:strVal val="visible"/>
                                      </p:to>
                                    </p:set>
                                    <p:anim calcmode="lin" valueType="num">
                                      <p:cBhvr additive="base">
                                        <p:cTn id="55" dur="500" fill="hold"/>
                                        <p:tgtEl>
                                          <p:spTgt spid="4">
                                            <p:txEl>
                                              <p:pRg st="8" end="8"/>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4">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4">
                                            <p:txEl>
                                              <p:pRg st="9" end="9"/>
                                            </p:txEl>
                                          </p:spTgt>
                                        </p:tgtEl>
                                        <p:attrNameLst>
                                          <p:attrName>style.visibility</p:attrName>
                                        </p:attrNameLst>
                                      </p:cBhvr>
                                      <p:to>
                                        <p:strVal val="visible"/>
                                      </p:to>
                                    </p:set>
                                    <p:anim calcmode="lin" valueType="num">
                                      <p:cBhvr additive="base">
                                        <p:cTn id="61" dur="500" fill="hold"/>
                                        <p:tgtEl>
                                          <p:spTgt spid="4">
                                            <p:txEl>
                                              <p:pRg st="9" end="9"/>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4">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nodeType="clickEffect">
                                  <p:stCondLst>
                                    <p:cond delay="0"/>
                                  </p:stCondLst>
                                  <p:childTnLst>
                                    <p:set>
                                      <p:cBhvr>
                                        <p:cTn id="66" dur="1" fill="hold">
                                          <p:stCondLst>
                                            <p:cond delay="0"/>
                                          </p:stCondLst>
                                        </p:cTn>
                                        <p:tgtEl>
                                          <p:spTgt spid="4">
                                            <p:txEl>
                                              <p:pRg st="10" end="10"/>
                                            </p:txEl>
                                          </p:spTgt>
                                        </p:tgtEl>
                                        <p:attrNameLst>
                                          <p:attrName>style.visibility</p:attrName>
                                        </p:attrNameLst>
                                      </p:cBhvr>
                                      <p:to>
                                        <p:strVal val="visible"/>
                                      </p:to>
                                    </p:set>
                                    <p:anim calcmode="lin" valueType="num">
                                      <p:cBhvr additive="base">
                                        <p:cTn id="67" dur="500" fill="hold"/>
                                        <p:tgtEl>
                                          <p:spTgt spid="4">
                                            <p:txEl>
                                              <p:pRg st="10" end="10"/>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4">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ESM HA Terminology Contd.</a:t>
            </a:r>
            <a:endParaRPr lang="en-US" dirty="0"/>
          </a:p>
        </p:txBody>
      </p:sp>
      <p:sp>
        <p:nvSpPr>
          <p:cNvPr id="4" name="Content Placeholder 3"/>
          <p:cNvSpPr txBox="1">
            <a:spLocks noGrp="1"/>
          </p:cNvSpPr>
          <p:nvPr>
            <p:ph idx="1"/>
          </p:nvPr>
        </p:nvSpPr>
        <p:spPr>
          <a:prstGeom prst="rect">
            <a:avLst/>
          </a:prstGeom>
        </p:spPr>
        <p:txBody>
          <a:bodyPr/>
          <a:lstStyle>
            <a:lvl1pPr marL="0" indent="0" algn="l" defTabSz="457200" rtl="0" eaLnBrk="1" latinLnBrk="0" hangingPunct="1">
              <a:lnSpc>
                <a:spcPct val="100000"/>
              </a:lnSpc>
              <a:spcBef>
                <a:spcPts val="0"/>
              </a:spcBef>
              <a:spcAft>
                <a:spcPts val="400"/>
              </a:spcAft>
              <a:buSzPct val="100000"/>
              <a:buFont typeface="Arial"/>
              <a:buNone/>
              <a:defRPr sz="1800" b="1" i="0" kern="1200">
                <a:solidFill>
                  <a:schemeClr val="accent1"/>
                </a:solidFill>
                <a:latin typeface="+mn-lt"/>
                <a:ea typeface="+mn-ea"/>
                <a:cs typeface="HP Simplified" pitchFamily="34" charset="0"/>
              </a:defRPr>
            </a:lvl1pPr>
            <a:lvl2pPr marL="0" indent="0" algn="l" defTabSz="430213" rtl="0" eaLnBrk="1" latinLnBrk="0" hangingPunct="1">
              <a:lnSpc>
                <a:spcPct val="100000"/>
              </a:lnSpc>
              <a:spcBef>
                <a:spcPts val="0"/>
              </a:spcBef>
              <a:spcAft>
                <a:spcPts val="400"/>
              </a:spcAft>
              <a:buSzPct val="100000"/>
              <a:buFont typeface="Lucida Grande"/>
              <a:buNone/>
              <a:defRPr sz="1600" b="0" i="0" kern="1200">
                <a:solidFill>
                  <a:srgbClr val="000000"/>
                </a:solidFill>
                <a:latin typeface="+mn-lt"/>
                <a:ea typeface="+mn-ea"/>
                <a:cs typeface="HP Simplified" pitchFamily="34" charset="0"/>
              </a:defRPr>
            </a:lvl2pPr>
            <a:lvl3pPr marL="114300" indent="-114300" algn="l" defTabSz="457200" rtl="0" eaLnBrk="1" latinLnBrk="0" hangingPunct="1">
              <a:lnSpc>
                <a:spcPct val="100000"/>
              </a:lnSpc>
              <a:spcBef>
                <a:spcPts val="0"/>
              </a:spcBef>
              <a:spcAft>
                <a:spcPts val="400"/>
              </a:spcAft>
              <a:buClr>
                <a:schemeClr val="tx1"/>
              </a:buClr>
              <a:buFont typeface="Arial"/>
              <a:buChar char="•"/>
              <a:defRPr sz="1400" b="0" i="0" kern="1200">
                <a:solidFill>
                  <a:srgbClr val="000000"/>
                </a:solidFill>
                <a:latin typeface="+mn-lt"/>
                <a:ea typeface="+mn-ea"/>
                <a:cs typeface="HP Simplified" pitchFamily="34" charset="0"/>
              </a:defRPr>
            </a:lvl3pPr>
            <a:lvl4pPr marL="228600" indent="-114300" algn="l" defTabSz="457200" rtl="0" eaLnBrk="1" latinLnBrk="0" hangingPunct="1">
              <a:lnSpc>
                <a:spcPct val="100000"/>
              </a:lnSpc>
              <a:spcBef>
                <a:spcPts val="0"/>
              </a:spcBef>
              <a:spcAft>
                <a:spcPts val="400"/>
              </a:spcAft>
              <a:buClr>
                <a:schemeClr val="tx1"/>
              </a:buClr>
              <a:buSzPct val="80000"/>
              <a:buFont typeface="Lucida Grande"/>
              <a:buChar char="−"/>
              <a:defRPr lang="en-US" sz="1400" b="0" i="0" kern="1200" dirty="0" smtClean="0">
                <a:solidFill>
                  <a:srgbClr val="000000"/>
                </a:solidFill>
                <a:latin typeface="+mn-lt"/>
                <a:ea typeface="+mn-ea"/>
                <a:cs typeface="HP Simplified" pitchFamily="34" charset="0"/>
              </a:defRPr>
            </a:lvl4pPr>
            <a:lvl5pPr marL="342900" indent="-114300" algn="l" defTabSz="457200" rtl="0" eaLnBrk="1" latinLnBrk="0" hangingPunct="1">
              <a:lnSpc>
                <a:spcPct val="100000"/>
              </a:lnSpc>
              <a:spcBef>
                <a:spcPts val="0"/>
              </a:spcBef>
              <a:spcAft>
                <a:spcPts val="400"/>
              </a:spcAft>
              <a:buClr>
                <a:schemeClr val="tx1"/>
              </a:buClr>
              <a:buFont typeface="Arial"/>
              <a:buChar char="•"/>
              <a:tabLst/>
              <a:defRPr sz="1400" b="0" i="0" kern="1200">
                <a:solidFill>
                  <a:srgbClr val="000000"/>
                </a:solidFill>
                <a:latin typeface="+mn-lt"/>
                <a:ea typeface="+mn-ea"/>
                <a:cs typeface="HP Simplified" pitchFamily="34" charset="0"/>
              </a:defRPr>
            </a:lvl5pPr>
            <a:lvl6pPr marL="2286000" indent="0" algn="l" defTabSz="457200" rtl="0" eaLnBrk="1" latinLnBrk="0" hangingPunct="1">
              <a:lnSpc>
                <a:spcPts val="2500"/>
              </a:lnSpc>
              <a:spcBef>
                <a:spcPct val="20000"/>
              </a:spcBef>
              <a:buFont typeface="Arial"/>
              <a:buNone/>
              <a:defRPr sz="18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285750" indent="-285750">
              <a:buFont typeface="Arial" panose="020B0604020202020204" pitchFamily="34" charset="0"/>
              <a:buChar char="-"/>
            </a:pPr>
            <a:r>
              <a:rPr lang="en-US" dirty="0">
                <a:solidFill>
                  <a:schemeClr val="tx1"/>
                </a:solidFill>
              </a:rPr>
              <a:t>Shared Disk: </a:t>
            </a:r>
            <a:r>
              <a:rPr lang="en-US" b="0" dirty="0">
                <a:solidFill>
                  <a:schemeClr val="tx1"/>
                </a:solidFill>
              </a:rPr>
              <a:t>Mount point or partition where ESM directories will be located on both </a:t>
            </a:r>
            <a:r>
              <a:rPr lang="en-US" b="0" dirty="0" smtClean="0">
                <a:solidFill>
                  <a:schemeClr val="tx1"/>
                </a:solidFill>
              </a:rPr>
              <a:t>servers. Each server must have it’s own disk</a:t>
            </a:r>
            <a:endParaRPr lang="en-US" b="0" dirty="0">
              <a:solidFill>
                <a:schemeClr val="tx1"/>
              </a:solidFill>
            </a:endParaRPr>
          </a:p>
          <a:p>
            <a:pPr marL="285750" indent="-285750">
              <a:buFont typeface="Arial" panose="020B0604020202020204" pitchFamily="34" charset="0"/>
              <a:buChar char="-"/>
            </a:pPr>
            <a:r>
              <a:rPr lang="en-US" dirty="0" smtClean="0">
                <a:solidFill>
                  <a:schemeClr val="tx1"/>
                </a:solidFill>
              </a:rPr>
              <a:t>Metadata </a:t>
            </a:r>
            <a:r>
              <a:rPr lang="en-US" dirty="0">
                <a:solidFill>
                  <a:schemeClr val="tx1"/>
                </a:solidFill>
              </a:rPr>
              <a:t>Volume</a:t>
            </a:r>
            <a:r>
              <a:rPr lang="en-US" b="0" dirty="0">
                <a:solidFill>
                  <a:schemeClr val="tx1"/>
                </a:solidFill>
              </a:rPr>
              <a:t>: Small raw partition used for the clustering technology to determine the synchronization status of the drives.</a:t>
            </a:r>
            <a:endParaRPr lang="en-US" dirty="0">
              <a:solidFill>
                <a:schemeClr val="tx1"/>
              </a:solidFill>
            </a:endParaRPr>
          </a:p>
          <a:p>
            <a:pPr marL="285750" indent="-285750">
              <a:buFont typeface="Arial" panose="020B0604020202020204" pitchFamily="34" charset="0"/>
              <a:buChar char="-"/>
            </a:pPr>
            <a:r>
              <a:rPr lang="en-US" dirty="0">
                <a:solidFill>
                  <a:schemeClr val="tx1"/>
                </a:solidFill>
              </a:rPr>
              <a:t>Connected Hosts: </a:t>
            </a:r>
            <a:r>
              <a:rPr lang="en-US" b="0" dirty="0">
                <a:solidFill>
                  <a:schemeClr val="tx1"/>
                </a:solidFill>
              </a:rPr>
              <a:t>IP addresses used by the Clustering Software to confirm if a particular node has internet connectivity or not.</a:t>
            </a:r>
          </a:p>
          <a:p>
            <a:pPr marL="285750" indent="-285750">
              <a:buFont typeface="Arial" panose="020B0604020202020204" pitchFamily="34" charset="0"/>
              <a:buChar char="-"/>
            </a:pPr>
            <a:r>
              <a:rPr lang="en-US" dirty="0">
                <a:solidFill>
                  <a:schemeClr val="tx1"/>
                </a:solidFill>
              </a:rPr>
              <a:t>Preferred Primary: </a:t>
            </a:r>
            <a:r>
              <a:rPr lang="en-US" b="0" dirty="0">
                <a:solidFill>
                  <a:schemeClr val="tx1"/>
                </a:solidFill>
              </a:rPr>
              <a:t>Server/Node that where ESM services will be running regularly</a:t>
            </a:r>
          </a:p>
          <a:p>
            <a:pPr marL="285750" indent="-285750">
              <a:buFont typeface="Arial" panose="020B0604020202020204" pitchFamily="34" charset="0"/>
              <a:buChar char="-"/>
            </a:pPr>
            <a:r>
              <a:rPr lang="en-US" dirty="0">
                <a:solidFill>
                  <a:schemeClr val="tx1"/>
                </a:solidFill>
              </a:rPr>
              <a:t>Heartbeat/Pacemaker:</a:t>
            </a:r>
            <a:r>
              <a:rPr lang="en-US" b="0" dirty="0">
                <a:solidFill>
                  <a:schemeClr val="tx1"/>
                </a:solidFill>
              </a:rPr>
              <a:t> Mechanism used to ensure the nodes on the Cluster are </a:t>
            </a:r>
            <a:r>
              <a:rPr lang="en-US" b="0" dirty="0" smtClean="0">
                <a:solidFill>
                  <a:schemeClr val="tx1"/>
                </a:solidFill>
              </a:rPr>
              <a:t>online</a:t>
            </a:r>
          </a:p>
          <a:p>
            <a:pPr marL="285750" indent="-285750">
              <a:buFont typeface="Arial" panose="020B0604020202020204" pitchFamily="34" charset="0"/>
              <a:buChar char="-"/>
            </a:pPr>
            <a:r>
              <a:rPr lang="en-US" dirty="0" smtClean="0">
                <a:solidFill>
                  <a:schemeClr val="tx1"/>
                </a:solidFill>
              </a:rPr>
              <a:t>DRBD:</a:t>
            </a:r>
            <a:r>
              <a:rPr lang="en-US" b="0" dirty="0" smtClean="0">
                <a:solidFill>
                  <a:schemeClr val="tx1"/>
                </a:solidFill>
              </a:rPr>
              <a:t> Synchronization Software implemented for HA</a:t>
            </a:r>
            <a:endParaRPr lang="en-US" dirty="0">
              <a:solidFill>
                <a:schemeClr val="tx1"/>
              </a:solidFill>
            </a:endParaRPr>
          </a:p>
          <a:p>
            <a:pPr marL="285750" indent="-285750">
              <a:buFont typeface="Arial" panose="020B0604020202020204" pitchFamily="34" charset="0"/>
              <a:buChar char="-"/>
            </a:pPr>
            <a:endParaRPr lang="en-US" dirty="0" smtClean="0">
              <a:solidFill>
                <a:schemeClr val="tx1"/>
              </a:solidFill>
            </a:endParaRPr>
          </a:p>
        </p:txBody>
      </p:sp>
    </p:spTree>
    <p:extLst>
      <p:ext uri="{BB962C8B-B14F-4D97-AF65-F5344CB8AC3E}">
        <p14:creationId xmlns:p14="http://schemas.microsoft.com/office/powerpoint/2010/main" val="35112379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additive="base">
                                        <p:cTn id="19"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4">
                                            <p:txEl>
                                              <p:pRg st="3" end="3"/>
                                            </p:txEl>
                                          </p:spTgt>
                                        </p:tgtEl>
                                        <p:attrNameLst>
                                          <p:attrName>style.visibility</p:attrName>
                                        </p:attrNameLst>
                                      </p:cBhvr>
                                      <p:to>
                                        <p:strVal val="visible"/>
                                      </p:to>
                                    </p:set>
                                    <p:anim calcmode="lin" valueType="num">
                                      <p:cBhvr additive="base">
                                        <p:cTn id="25"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anim calcmode="lin" valueType="num">
                                      <p:cBhvr additive="base">
                                        <p:cTn id="31"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4">
                                            <p:txEl>
                                              <p:pRg st="5" end="5"/>
                                            </p:txEl>
                                          </p:spTgt>
                                        </p:tgtEl>
                                        <p:attrNameLst>
                                          <p:attrName>style.visibility</p:attrName>
                                        </p:attrNameLst>
                                      </p:cBhvr>
                                      <p:to>
                                        <p:strVal val="visible"/>
                                      </p:to>
                                    </p:set>
                                    <p:anim calcmode="lin" valueType="num">
                                      <p:cBhvr additive="base">
                                        <p:cTn id="37"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Software Requirements</a:t>
            </a:r>
            <a:endParaRPr lang="en-US" dirty="0"/>
          </a:p>
        </p:txBody>
      </p:sp>
      <p:sp>
        <p:nvSpPr>
          <p:cNvPr id="5" name="Text Placeholder 4"/>
          <p:cNvSpPr>
            <a:spLocks noGrp="1"/>
          </p:cNvSpPr>
          <p:nvPr>
            <p:ph type="body" sz="quarter" idx="14"/>
          </p:nvPr>
        </p:nvSpPr>
        <p:spPr/>
        <p:txBody>
          <a:bodyPr/>
          <a:lstStyle/>
          <a:p>
            <a:endParaRPr lang="en-US"/>
          </a:p>
        </p:txBody>
      </p:sp>
    </p:spTree>
    <p:extLst>
      <p:ext uri="{BB962C8B-B14F-4D97-AF65-F5344CB8AC3E}">
        <p14:creationId xmlns:p14="http://schemas.microsoft.com/office/powerpoint/2010/main" val="40923930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ESM Version Dependent</a:t>
            </a:r>
            <a:endParaRPr lang="en-US" dirty="0"/>
          </a:p>
        </p:txBody>
      </p:sp>
      <p:sp>
        <p:nvSpPr>
          <p:cNvPr id="5" name="Text Placeholder 4"/>
          <p:cNvSpPr>
            <a:spLocks noGrp="1"/>
          </p:cNvSpPr>
          <p:nvPr>
            <p:ph type="body" idx="1"/>
          </p:nvPr>
        </p:nvSpPr>
        <p:spPr/>
        <p:txBody>
          <a:bodyPr/>
          <a:lstStyle/>
          <a:p>
            <a:r>
              <a:rPr lang="en-US" dirty="0" smtClean="0"/>
              <a:t>ESM 6.8 and latest Patches</a:t>
            </a:r>
            <a:endParaRPr lang="en-US" dirty="0"/>
          </a:p>
        </p:txBody>
      </p:sp>
      <p:sp>
        <p:nvSpPr>
          <p:cNvPr id="6" name="Content Placeholder 5"/>
          <p:cNvSpPr>
            <a:spLocks noGrp="1"/>
          </p:cNvSpPr>
          <p:nvPr>
            <p:ph sz="half" idx="2"/>
          </p:nvPr>
        </p:nvSpPr>
        <p:spPr/>
        <p:txBody>
          <a:bodyPr/>
          <a:lstStyle/>
          <a:p>
            <a:pPr marL="285750" indent="-285750">
              <a:buFont typeface="Arial" panose="020B0604020202020204" pitchFamily="34" charset="0"/>
              <a:buChar char="•"/>
            </a:pPr>
            <a:r>
              <a:rPr lang="en-US" dirty="0"/>
              <a:t>RHEL 6.5, 6.6 </a:t>
            </a:r>
          </a:p>
          <a:p>
            <a:pPr marL="285750" indent="-285750">
              <a:buFont typeface="Arial" panose="020B0604020202020204" pitchFamily="34" charset="0"/>
              <a:buChar char="•"/>
            </a:pPr>
            <a:r>
              <a:rPr lang="en-US" dirty="0" err="1"/>
              <a:t>ArcSight</a:t>
            </a:r>
            <a:r>
              <a:rPr lang="en-US" dirty="0"/>
              <a:t> HA 1.0</a:t>
            </a:r>
          </a:p>
          <a:p>
            <a:pPr marL="285750" indent="-285750">
              <a:buFont typeface="Arial" panose="020B0604020202020204" pitchFamily="34" charset="0"/>
              <a:buChar char="•"/>
            </a:pPr>
            <a:r>
              <a:rPr lang="en-US" dirty="0"/>
              <a:t>License with HA module Enabled</a:t>
            </a:r>
          </a:p>
          <a:p>
            <a:pPr marL="285750" indent="-285750">
              <a:buFont typeface="Arial" panose="020B0604020202020204" pitchFamily="34" charset="0"/>
              <a:buChar char="•"/>
            </a:pPr>
            <a:r>
              <a:rPr lang="en-US" dirty="0"/>
              <a:t>Yum Repository</a:t>
            </a:r>
          </a:p>
          <a:p>
            <a:endParaRPr lang="en-US" dirty="0"/>
          </a:p>
        </p:txBody>
      </p:sp>
      <p:sp>
        <p:nvSpPr>
          <p:cNvPr id="7" name="Text Placeholder 6"/>
          <p:cNvSpPr>
            <a:spLocks noGrp="1"/>
          </p:cNvSpPr>
          <p:nvPr>
            <p:ph type="body" sz="quarter" idx="3"/>
          </p:nvPr>
        </p:nvSpPr>
        <p:spPr/>
        <p:txBody>
          <a:bodyPr/>
          <a:lstStyle/>
          <a:p>
            <a:r>
              <a:rPr lang="en-US" dirty="0" smtClean="0"/>
              <a:t>ESM 6.9.1</a:t>
            </a:r>
            <a:endParaRPr lang="en-US" dirty="0"/>
          </a:p>
        </p:txBody>
      </p:sp>
      <p:sp>
        <p:nvSpPr>
          <p:cNvPr id="8" name="Content Placeholder 7"/>
          <p:cNvSpPr>
            <a:spLocks noGrp="1"/>
          </p:cNvSpPr>
          <p:nvPr>
            <p:ph sz="quarter" idx="4"/>
          </p:nvPr>
        </p:nvSpPr>
        <p:spPr/>
        <p:txBody>
          <a:bodyPr/>
          <a:lstStyle/>
          <a:p>
            <a:pPr marL="285750" indent="-285750">
              <a:buFont typeface="Arial" panose="020B0604020202020204" pitchFamily="34" charset="0"/>
              <a:buChar char="•"/>
            </a:pPr>
            <a:r>
              <a:rPr lang="en-US" dirty="0"/>
              <a:t>RHEL 6.7, 7.1</a:t>
            </a:r>
          </a:p>
          <a:p>
            <a:pPr marL="285750" indent="-285750">
              <a:buFont typeface="Arial" panose="020B0604020202020204" pitchFamily="34" charset="0"/>
              <a:buChar char="•"/>
            </a:pPr>
            <a:r>
              <a:rPr lang="en-US" dirty="0" err="1"/>
              <a:t>ArcSight</a:t>
            </a:r>
            <a:r>
              <a:rPr lang="en-US" dirty="0"/>
              <a:t> HA 1.1</a:t>
            </a:r>
          </a:p>
          <a:p>
            <a:pPr marL="285750" indent="-285750">
              <a:buFont typeface="Arial" panose="020B0604020202020204" pitchFamily="34" charset="0"/>
              <a:buChar char="•"/>
            </a:pPr>
            <a:r>
              <a:rPr lang="en-US" dirty="0"/>
              <a:t>License with HA module enabled</a:t>
            </a:r>
          </a:p>
          <a:p>
            <a:pPr marL="285750" indent="-285750">
              <a:buFont typeface="Arial" panose="020B0604020202020204" pitchFamily="34" charset="0"/>
              <a:buChar char="•"/>
            </a:pPr>
            <a:r>
              <a:rPr lang="en-US" dirty="0"/>
              <a:t>Yum Repository</a:t>
            </a:r>
          </a:p>
          <a:p>
            <a:endParaRPr lang="en-US" dirty="0"/>
          </a:p>
        </p:txBody>
      </p:sp>
    </p:spTree>
    <p:extLst>
      <p:ext uri="{BB962C8B-B14F-4D97-AF65-F5344CB8AC3E}">
        <p14:creationId xmlns:p14="http://schemas.microsoft.com/office/powerpoint/2010/main" val="2332212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p:cNvSpPr>
            <a:spLocks noGrp="1"/>
          </p:cNvSpPr>
          <p:nvPr>
            <p:ph type="title"/>
          </p:nvPr>
        </p:nvSpPr>
        <p:spPr/>
        <p:txBody>
          <a:bodyPr/>
          <a:lstStyle/>
          <a:p>
            <a:r>
              <a:rPr lang="en-US" dirty="0" smtClean="0"/>
              <a:t>Hardware Requirements</a:t>
            </a:r>
            <a:endParaRPr lang="en-US" dirty="0"/>
          </a:p>
        </p:txBody>
      </p:sp>
      <p:sp>
        <p:nvSpPr>
          <p:cNvPr id="8" name="Text Placeholder 7"/>
          <p:cNvSpPr>
            <a:spLocks noGrp="1"/>
          </p:cNvSpPr>
          <p:nvPr>
            <p:ph type="body" sz="quarter" idx="14"/>
          </p:nvPr>
        </p:nvSpPr>
        <p:spPr/>
        <p:txBody>
          <a:bodyPr/>
          <a:lstStyle/>
          <a:p>
            <a:endParaRPr lang="en-US"/>
          </a:p>
        </p:txBody>
      </p:sp>
    </p:spTree>
    <p:extLst>
      <p:ext uri="{BB962C8B-B14F-4D97-AF65-F5344CB8AC3E}">
        <p14:creationId xmlns:p14="http://schemas.microsoft.com/office/powerpoint/2010/main" val="26586265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Hardware Requirements</a:t>
            </a:r>
            <a:endParaRPr lang="en-US" dirty="0"/>
          </a:p>
        </p:txBody>
      </p:sp>
      <p:sp>
        <p:nvSpPr>
          <p:cNvPr id="4" name="Content Placeholder 2"/>
          <p:cNvSpPr>
            <a:spLocks noGrp="1"/>
          </p:cNvSpPr>
          <p:nvPr>
            <p:ph idx="1"/>
          </p:nvPr>
        </p:nvSpPr>
        <p:spPr/>
        <p:txBody>
          <a:bodyPr/>
          <a:lstStyle/>
          <a:p>
            <a:r>
              <a:rPr lang="en-US" dirty="0" smtClean="0"/>
              <a:t>The 2 nodes of the cluster must contain the same hardware specs otherwise they need to have similar values for the following resources</a:t>
            </a:r>
          </a:p>
          <a:p>
            <a:pPr marL="285750" indent="-285750">
              <a:buFont typeface="Arial" panose="020B0604020202020204" pitchFamily="34" charset="0"/>
              <a:buChar char="•"/>
            </a:pPr>
            <a:r>
              <a:rPr lang="en-US" dirty="0" smtClean="0">
                <a:solidFill>
                  <a:schemeClr val="tx1"/>
                </a:solidFill>
              </a:rPr>
              <a:t>CPU</a:t>
            </a:r>
          </a:p>
          <a:p>
            <a:pPr marL="285750" indent="-285750">
              <a:buFont typeface="Arial" panose="020B0604020202020204" pitchFamily="34" charset="0"/>
              <a:buChar char="•"/>
            </a:pPr>
            <a:r>
              <a:rPr lang="en-US" dirty="0" smtClean="0">
                <a:solidFill>
                  <a:schemeClr val="tx1"/>
                </a:solidFill>
              </a:rPr>
              <a:t>RAM</a:t>
            </a:r>
          </a:p>
          <a:p>
            <a:pPr marL="285750" indent="-285750">
              <a:buFont typeface="Arial" panose="020B0604020202020204" pitchFamily="34" charset="0"/>
              <a:buChar char="•"/>
            </a:pPr>
            <a:r>
              <a:rPr lang="en-US" dirty="0" smtClean="0">
                <a:solidFill>
                  <a:schemeClr val="tx1"/>
                </a:solidFill>
              </a:rPr>
              <a:t>HDD</a:t>
            </a:r>
          </a:p>
          <a:p>
            <a:pPr marL="285750" indent="-285750">
              <a:buFont typeface="Arial" panose="020B0604020202020204" pitchFamily="34" charset="0"/>
              <a:buChar char="•"/>
            </a:pPr>
            <a:r>
              <a:rPr lang="en-US" dirty="0" smtClean="0">
                <a:solidFill>
                  <a:schemeClr val="tx1"/>
                </a:solidFill>
              </a:rPr>
              <a:t>Ethernet Ports</a:t>
            </a:r>
          </a:p>
        </p:txBody>
      </p:sp>
    </p:spTree>
    <p:extLst>
      <p:ext uri="{BB962C8B-B14F-4D97-AF65-F5344CB8AC3E}">
        <p14:creationId xmlns:p14="http://schemas.microsoft.com/office/powerpoint/2010/main" val="25143007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HDD Partitioning</a:t>
            </a:r>
            <a:endParaRPr lang="en-US" dirty="0"/>
          </a:p>
        </p:txBody>
      </p:sp>
      <p:sp>
        <p:nvSpPr>
          <p:cNvPr id="4" name="Content Placeholder 2"/>
          <p:cNvSpPr>
            <a:spLocks noGrp="1"/>
          </p:cNvSpPr>
          <p:nvPr>
            <p:ph idx="1"/>
          </p:nvPr>
        </p:nvSpPr>
        <p:spPr/>
        <p:txBody>
          <a:bodyPr/>
          <a:lstStyle/>
          <a:p>
            <a:pPr marL="285750" indent="-285750">
              <a:buFont typeface="Arial" panose="020B0604020202020204" pitchFamily="34" charset="0"/>
              <a:buChar char="•"/>
            </a:pPr>
            <a:r>
              <a:rPr lang="en-US" b="0" dirty="0" smtClean="0">
                <a:solidFill>
                  <a:schemeClr val="tx1"/>
                </a:solidFill>
              </a:rPr>
              <a:t>HDD  configuration on both servers has to be identical</a:t>
            </a:r>
          </a:p>
          <a:p>
            <a:pPr marL="285750" indent="-285750">
              <a:buFont typeface="Arial" panose="020B0604020202020204" pitchFamily="34" charset="0"/>
              <a:buChar char="•"/>
            </a:pPr>
            <a:r>
              <a:rPr lang="en-US" b="0" dirty="0" smtClean="0">
                <a:solidFill>
                  <a:schemeClr val="tx1"/>
                </a:solidFill>
              </a:rPr>
              <a:t>Do not use default /home partition configuration defined by RHEL or CentOS</a:t>
            </a:r>
          </a:p>
          <a:p>
            <a:pPr marL="285750" indent="-285750">
              <a:buFont typeface="Arial" panose="020B0604020202020204" pitchFamily="34" charset="0"/>
              <a:buChar char="•"/>
            </a:pPr>
            <a:r>
              <a:rPr lang="en-US" b="0" dirty="0" smtClean="0">
                <a:solidFill>
                  <a:schemeClr val="tx1"/>
                </a:solidFill>
              </a:rPr>
              <a:t>/root, swap and system partitions may use default settings</a:t>
            </a:r>
          </a:p>
          <a:p>
            <a:pPr marL="285750" indent="-285750">
              <a:buFont typeface="Arial" panose="020B0604020202020204" pitchFamily="34" charset="0"/>
              <a:buChar char="•"/>
            </a:pPr>
            <a:r>
              <a:rPr lang="en-US" b="0" dirty="0" smtClean="0">
                <a:solidFill>
                  <a:schemeClr val="tx1"/>
                </a:solidFill>
              </a:rPr>
              <a:t>Shared disk:</a:t>
            </a:r>
          </a:p>
          <a:p>
            <a:pPr marL="628650" lvl="4" indent="-285750">
              <a:buFont typeface="Arial" panose="020B0604020202020204" pitchFamily="34" charset="0"/>
              <a:buChar char="•"/>
            </a:pPr>
            <a:r>
              <a:rPr lang="en-US" b="0" dirty="0" smtClean="0">
                <a:solidFill>
                  <a:schemeClr val="tx1"/>
                </a:solidFill>
              </a:rPr>
              <a:t>Must have it’s own partition</a:t>
            </a:r>
          </a:p>
          <a:p>
            <a:pPr marL="628650" lvl="4" indent="-285750">
              <a:buFont typeface="Arial" panose="020B0604020202020204" pitchFamily="34" charset="0"/>
              <a:buChar char="•"/>
            </a:pPr>
            <a:r>
              <a:rPr lang="en-US" dirty="0" smtClean="0">
                <a:solidFill>
                  <a:schemeClr val="tx1"/>
                </a:solidFill>
              </a:rPr>
              <a:t>Will be mounted under /opt directory</a:t>
            </a:r>
          </a:p>
          <a:p>
            <a:pPr marL="628650" lvl="4" indent="-285750">
              <a:buFont typeface="Arial" panose="020B0604020202020204" pitchFamily="34" charset="0"/>
              <a:buChar char="•"/>
            </a:pPr>
            <a:r>
              <a:rPr lang="en-US" b="0" dirty="0" smtClean="0">
                <a:solidFill>
                  <a:schemeClr val="tx1"/>
                </a:solidFill>
              </a:rPr>
              <a:t>Recommended to use LVM partition to allow resizing</a:t>
            </a:r>
          </a:p>
          <a:p>
            <a:pPr marL="628650" lvl="4" indent="-285750">
              <a:buFont typeface="Arial" panose="020B0604020202020204" pitchFamily="34" charset="0"/>
              <a:buChar char="•"/>
            </a:pPr>
            <a:r>
              <a:rPr lang="en-US" dirty="0" smtClean="0">
                <a:solidFill>
                  <a:schemeClr val="tx1"/>
                </a:solidFill>
              </a:rPr>
              <a:t>ESM Files will be located here</a:t>
            </a:r>
          </a:p>
          <a:p>
            <a:pPr marL="628650" lvl="4" indent="-285750">
              <a:buFont typeface="Arial" panose="020B0604020202020204" pitchFamily="34" charset="0"/>
              <a:buChar char="•"/>
            </a:pPr>
            <a:r>
              <a:rPr lang="en-US" b="0" dirty="0" smtClean="0">
                <a:solidFill>
                  <a:schemeClr val="tx1"/>
                </a:solidFill>
              </a:rPr>
              <a:t>Contents of this disk are synchronized by DRBD software</a:t>
            </a:r>
          </a:p>
          <a:p>
            <a:pPr marL="628650" lvl="4" indent="-285750">
              <a:buFont typeface="Arial" panose="020B0604020202020204" pitchFamily="34" charset="0"/>
              <a:buChar char="•"/>
            </a:pPr>
            <a:r>
              <a:rPr lang="en-US" dirty="0" err="1" smtClean="0">
                <a:solidFill>
                  <a:schemeClr val="tx1"/>
                </a:solidFill>
              </a:rPr>
              <a:t>Xfs</a:t>
            </a:r>
            <a:r>
              <a:rPr lang="en-US" dirty="0" smtClean="0">
                <a:solidFill>
                  <a:schemeClr val="tx1"/>
                </a:solidFill>
              </a:rPr>
              <a:t> or ext4 file systems supported</a:t>
            </a:r>
            <a:endParaRPr lang="en-US" b="0" dirty="0" smtClean="0">
              <a:solidFill>
                <a:schemeClr val="tx1"/>
              </a:solidFill>
            </a:endParaRPr>
          </a:p>
        </p:txBody>
      </p:sp>
    </p:spTree>
    <p:extLst>
      <p:ext uri="{BB962C8B-B14F-4D97-AF65-F5344CB8AC3E}">
        <p14:creationId xmlns:p14="http://schemas.microsoft.com/office/powerpoint/2010/main" val="12230124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HDD Partitioning Contd.</a:t>
            </a:r>
            <a:endParaRPr lang="en-US" dirty="0"/>
          </a:p>
        </p:txBody>
      </p:sp>
      <p:sp>
        <p:nvSpPr>
          <p:cNvPr id="4" name="Content Placeholder 2"/>
          <p:cNvSpPr>
            <a:spLocks noGrp="1"/>
          </p:cNvSpPr>
          <p:nvPr>
            <p:ph idx="1"/>
          </p:nvPr>
        </p:nvSpPr>
        <p:spPr/>
        <p:txBody>
          <a:bodyPr/>
          <a:lstStyle/>
          <a:p>
            <a:pPr marL="285750" indent="-285750">
              <a:buFont typeface="Arial" panose="020B0604020202020204" pitchFamily="34" charset="0"/>
              <a:buChar char="•"/>
            </a:pPr>
            <a:r>
              <a:rPr lang="en-US" b="0" dirty="0" smtClean="0">
                <a:solidFill>
                  <a:schemeClr val="tx1"/>
                </a:solidFill>
              </a:rPr>
              <a:t>Metadata volume</a:t>
            </a:r>
          </a:p>
          <a:p>
            <a:pPr marL="628650" lvl="4" indent="-285750">
              <a:buFont typeface="Arial" panose="020B0604020202020204" pitchFamily="34" charset="0"/>
              <a:buChar char="•"/>
            </a:pPr>
            <a:r>
              <a:rPr lang="en-US" dirty="0" smtClean="0">
                <a:solidFill>
                  <a:schemeClr val="tx1"/>
                </a:solidFill>
              </a:rPr>
              <a:t>Partition used by DRBD to ensure hard drives are properly synchronized</a:t>
            </a:r>
          </a:p>
          <a:p>
            <a:pPr marL="628650" lvl="4" indent="-285750">
              <a:buFont typeface="Arial" panose="020B0604020202020204" pitchFamily="34" charset="0"/>
              <a:buChar char="•"/>
            </a:pPr>
            <a:r>
              <a:rPr lang="en-US" dirty="0" smtClean="0">
                <a:solidFill>
                  <a:schemeClr val="tx1"/>
                </a:solidFill>
              </a:rPr>
              <a:t>Raw partition so it will never have a proper file system</a:t>
            </a:r>
          </a:p>
          <a:p>
            <a:pPr marL="628650" lvl="4" indent="-285750">
              <a:buFont typeface="Arial" panose="020B0604020202020204" pitchFamily="34" charset="0"/>
              <a:buChar char="•"/>
            </a:pPr>
            <a:r>
              <a:rPr lang="en-US" b="0" dirty="0" smtClean="0">
                <a:solidFill>
                  <a:schemeClr val="tx1"/>
                </a:solidFill>
              </a:rPr>
              <a:t>Very small size, not </a:t>
            </a:r>
            <a:r>
              <a:rPr lang="en-US" dirty="0" smtClean="0">
                <a:solidFill>
                  <a:schemeClr val="tx1"/>
                </a:solidFill>
              </a:rPr>
              <a:t>bigger than 512MB</a:t>
            </a:r>
          </a:p>
          <a:p>
            <a:pPr marL="628650" lvl="4" indent="-285750">
              <a:buFont typeface="Arial" panose="020B0604020202020204" pitchFamily="34" charset="0"/>
              <a:buChar char="•"/>
            </a:pPr>
            <a:r>
              <a:rPr lang="en-US" dirty="0" smtClean="0">
                <a:solidFill>
                  <a:schemeClr val="tx1"/>
                </a:solidFill>
              </a:rPr>
              <a:t>Recommended to use LVM for such partition</a:t>
            </a:r>
          </a:p>
          <a:p>
            <a:pPr marL="628650" lvl="4" indent="-285750">
              <a:buFont typeface="Arial" panose="020B0604020202020204" pitchFamily="34" charset="0"/>
              <a:buChar char="•"/>
            </a:pPr>
            <a:r>
              <a:rPr lang="en-US" b="0" dirty="0" smtClean="0">
                <a:solidFill>
                  <a:schemeClr val="tx1"/>
                </a:solidFill>
              </a:rPr>
              <a:t>Will never have a mount point</a:t>
            </a:r>
          </a:p>
          <a:p>
            <a:pPr marL="628650" lvl="4" indent="-285750">
              <a:buFont typeface="Arial" panose="020B0604020202020204" pitchFamily="34" charset="0"/>
              <a:buChar char="•"/>
            </a:pPr>
            <a:r>
              <a:rPr lang="en-US" dirty="0" smtClean="0">
                <a:solidFill>
                  <a:schemeClr val="tx1"/>
                </a:solidFill>
              </a:rPr>
              <a:t>Will never have a file system configured</a:t>
            </a:r>
            <a:endParaRPr lang="en-US" b="0" dirty="0">
              <a:solidFill>
                <a:schemeClr val="tx1"/>
              </a:solidFill>
            </a:endParaRPr>
          </a:p>
        </p:txBody>
      </p:sp>
    </p:spTree>
    <p:extLst>
      <p:ext uri="{BB962C8B-B14F-4D97-AF65-F5344CB8AC3E}">
        <p14:creationId xmlns:p14="http://schemas.microsoft.com/office/powerpoint/2010/main" val="10019001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Ethernet Ports</a:t>
            </a:r>
            <a:endParaRPr lang="en-US" dirty="0"/>
          </a:p>
        </p:txBody>
      </p:sp>
      <p:sp>
        <p:nvSpPr>
          <p:cNvPr id="4" name="Content Placeholder 2"/>
          <p:cNvSpPr>
            <a:spLocks noGrp="1"/>
          </p:cNvSpPr>
          <p:nvPr>
            <p:ph idx="1"/>
          </p:nvPr>
        </p:nvSpPr>
        <p:spPr/>
        <p:txBody>
          <a:bodyPr/>
          <a:lstStyle/>
          <a:p>
            <a:pPr marL="285750" indent="-285750">
              <a:buFont typeface="Arial" panose="020B0604020202020204" pitchFamily="34" charset="0"/>
              <a:buChar char="•"/>
            </a:pPr>
            <a:r>
              <a:rPr lang="en-US" b="0" dirty="0">
                <a:solidFill>
                  <a:schemeClr val="tx1"/>
                </a:solidFill>
              </a:rPr>
              <a:t>Minimum 2 Ethernet ports</a:t>
            </a:r>
          </a:p>
          <a:p>
            <a:pPr marL="628650" lvl="4" indent="-285750">
              <a:buFont typeface="Arial" panose="020B0604020202020204" pitchFamily="34" charset="0"/>
              <a:buChar char="•"/>
            </a:pPr>
            <a:r>
              <a:rPr lang="en-US" dirty="0">
                <a:solidFill>
                  <a:schemeClr val="tx1"/>
                </a:solidFill>
              </a:rPr>
              <a:t>Eth0: node IP</a:t>
            </a:r>
          </a:p>
          <a:p>
            <a:pPr marL="628650" lvl="4" indent="-285750">
              <a:buFont typeface="Arial" panose="020B0604020202020204" pitchFamily="34" charset="0"/>
              <a:buChar char="•"/>
            </a:pPr>
            <a:r>
              <a:rPr lang="en-US" dirty="0">
                <a:solidFill>
                  <a:schemeClr val="tx1"/>
                </a:solidFill>
              </a:rPr>
              <a:t>Eth1: interconnect IP</a:t>
            </a:r>
          </a:p>
          <a:p>
            <a:pPr marL="628650" lvl="4" indent="-285750">
              <a:buFont typeface="Arial" panose="020B0604020202020204" pitchFamily="34" charset="0"/>
              <a:buChar char="•"/>
            </a:pPr>
            <a:r>
              <a:rPr lang="en-US" dirty="0" smtClean="0">
                <a:solidFill>
                  <a:schemeClr val="tx1"/>
                </a:solidFill>
              </a:rPr>
              <a:t>Interconnect </a:t>
            </a:r>
            <a:r>
              <a:rPr lang="en-US" dirty="0">
                <a:solidFill>
                  <a:schemeClr val="tx1"/>
                </a:solidFill>
              </a:rPr>
              <a:t>IP used by DRBD to synchronize the disks between the nodes</a:t>
            </a:r>
          </a:p>
          <a:p>
            <a:pPr marL="628650" lvl="4" indent="-285750">
              <a:buFont typeface="Arial" panose="020B0604020202020204" pitchFamily="34" charset="0"/>
              <a:buChar char="•"/>
            </a:pPr>
            <a:r>
              <a:rPr lang="en-US" dirty="0">
                <a:solidFill>
                  <a:schemeClr val="tx1"/>
                </a:solidFill>
              </a:rPr>
              <a:t>Interconnected via crossover cable. Avoid using extra hardware to ensure </a:t>
            </a:r>
            <a:r>
              <a:rPr lang="en-US" dirty="0" smtClean="0">
                <a:solidFill>
                  <a:schemeClr val="tx1"/>
                </a:solidFill>
              </a:rPr>
              <a:t>connectivity</a:t>
            </a:r>
          </a:p>
          <a:p>
            <a:pPr marL="628650" lvl="4" indent="-285750">
              <a:buFont typeface="Arial" panose="020B0604020202020204" pitchFamily="34" charset="0"/>
              <a:buChar char="•"/>
            </a:pPr>
            <a:r>
              <a:rPr lang="en-US" dirty="0" smtClean="0">
                <a:solidFill>
                  <a:schemeClr val="tx1"/>
                </a:solidFill>
              </a:rPr>
              <a:t>Very close proximity between the nodes as Interconnect cable must be crossover</a:t>
            </a:r>
          </a:p>
          <a:p>
            <a:pPr marL="628650" lvl="4" indent="-285750">
              <a:buFont typeface="Arial" panose="020B0604020202020204" pitchFamily="34" charset="0"/>
              <a:buChar char="•"/>
            </a:pPr>
            <a:r>
              <a:rPr lang="en-US" dirty="0" smtClean="0">
                <a:solidFill>
                  <a:schemeClr val="tx1"/>
                </a:solidFill>
              </a:rPr>
              <a:t>5 IP addresses </a:t>
            </a:r>
            <a:endParaRPr lang="en-US" dirty="0">
              <a:solidFill>
                <a:schemeClr val="tx1"/>
              </a:solidFill>
            </a:endParaRPr>
          </a:p>
          <a:p>
            <a:endParaRPr lang="en-US" dirty="0"/>
          </a:p>
        </p:txBody>
      </p:sp>
    </p:spTree>
    <p:extLst>
      <p:ext uri="{BB962C8B-B14F-4D97-AF65-F5344CB8AC3E}">
        <p14:creationId xmlns:p14="http://schemas.microsoft.com/office/powerpoint/2010/main" val="210599502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ESM HA Installation and Troubleshooting</a:t>
            </a:r>
            <a:endParaRPr lang="en-US" dirty="0"/>
          </a:p>
        </p:txBody>
      </p:sp>
      <p:sp>
        <p:nvSpPr>
          <p:cNvPr id="3" name="Subtitle 2"/>
          <p:cNvSpPr>
            <a:spLocks noGrp="1"/>
          </p:cNvSpPr>
          <p:nvPr>
            <p:ph type="subTitle" idx="1"/>
          </p:nvPr>
        </p:nvSpPr>
        <p:spPr/>
        <p:txBody>
          <a:bodyPr/>
          <a:lstStyle/>
          <a:p>
            <a:endParaRPr lang="en-US"/>
          </a:p>
        </p:txBody>
      </p:sp>
      <p:sp>
        <p:nvSpPr>
          <p:cNvPr id="4" name="Text Placeholder 3"/>
          <p:cNvSpPr>
            <a:spLocks noGrp="1"/>
          </p:cNvSpPr>
          <p:nvPr>
            <p:ph type="body" sz="quarter" idx="13"/>
          </p:nvPr>
        </p:nvSpPr>
        <p:spPr/>
        <p:txBody>
          <a:bodyPr/>
          <a:lstStyle/>
          <a:p>
            <a:endParaRPr lang="en-US"/>
          </a:p>
        </p:txBody>
      </p:sp>
    </p:spTree>
    <p:extLst>
      <p:ext uri="{BB962C8B-B14F-4D97-AF65-F5344CB8AC3E}">
        <p14:creationId xmlns:p14="http://schemas.microsoft.com/office/powerpoint/2010/main" val="21636009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Installation Scenarios</a:t>
            </a:r>
            <a:endParaRPr lang="en-US" dirty="0"/>
          </a:p>
        </p:txBody>
      </p:sp>
      <p:sp>
        <p:nvSpPr>
          <p:cNvPr id="3" name="Text Placeholder 2"/>
          <p:cNvSpPr>
            <a:spLocks noGrp="1"/>
          </p:cNvSpPr>
          <p:nvPr>
            <p:ph type="body" sz="quarter" idx="14"/>
          </p:nvPr>
        </p:nvSpPr>
        <p:spPr/>
        <p:txBody>
          <a:bodyPr/>
          <a:lstStyle/>
          <a:p>
            <a:endParaRPr lang="en-US"/>
          </a:p>
        </p:txBody>
      </p:sp>
    </p:spTree>
    <p:extLst>
      <p:ext uri="{BB962C8B-B14F-4D97-AF65-F5344CB8AC3E}">
        <p14:creationId xmlns:p14="http://schemas.microsoft.com/office/powerpoint/2010/main" val="2090241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Installation Flow Chart</a:t>
            </a:r>
            <a:endParaRPr lang="en-US" dirty="0"/>
          </a:p>
        </p:txBody>
      </p:sp>
      <p:pic>
        <p:nvPicPr>
          <p:cNvPr id="4" name="Content Placeholder 12"/>
          <p:cNvPicPr>
            <a:picLocks noGrp="1" noChangeAspect="1"/>
          </p:cNvPicPr>
          <p:nvPr>
            <p:ph idx="1"/>
          </p:nvPr>
        </p:nvPicPr>
        <p:blipFill>
          <a:blip r:embed="rId2"/>
          <a:stretch>
            <a:fillRect/>
          </a:stretch>
        </p:blipFill>
        <p:spPr>
          <a:xfrm>
            <a:off x="1716505" y="956546"/>
            <a:ext cx="8277727" cy="5395298"/>
          </a:xfrm>
          <a:prstGeom prst="rect">
            <a:avLst/>
          </a:prstGeom>
        </p:spPr>
      </p:pic>
    </p:spTree>
    <p:extLst>
      <p:ext uri="{BB962C8B-B14F-4D97-AF65-F5344CB8AC3E}">
        <p14:creationId xmlns:p14="http://schemas.microsoft.com/office/powerpoint/2010/main" val="24414803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ESM is not installed</a:t>
            </a:r>
            <a:endParaRPr lang="en-US" dirty="0"/>
          </a:p>
        </p:txBody>
      </p:sp>
      <p:sp>
        <p:nvSpPr>
          <p:cNvPr id="4" name="Content Placeholder 2"/>
          <p:cNvSpPr>
            <a:spLocks noGrp="1"/>
          </p:cNvSpPr>
          <p:nvPr>
            <p:ph idx="1"/>
          </p:nvPr>
        </p:nvSpPr>
        <p:spPr/>
        <p:txBody>
          <a:bodyPr/>
          <a:lstStyle/>
          <a:p>
            <a:pPr marL="285750" indent="-285750">
              <a:buFont typeface="Arial" panose="020B0604020202020204" pitchFamily="34" charset="0"/>
              <a:buChar char="•"/>
            </a:pPr>
            <a:r>
              <a:rPr lang="en-US" b="0" dirty="0" smtClean="0">
                <a:solidFill>
                  <a:schemeClr val="tx1"/>
                </a:solidFill>
              </a:rPr>
              <a:t>Fastest Deployment</a:t>
            </a:r>
          </a:p>
          <a:p>
            <a:pPr marL="285750" indent="-285750">
              <a:buFont typeface="Arial" panose="020B0604020202020204" pitchFamily="34" charset="0"/>
              <a:buChar char="•"/>
            </a:pPr>
            <a:r>
              <a:rPr lang="en-US" b="0" dirty="0" smtClean="0">
                <a:solidFill>
                  <a:schemeClr val="tx1"/>
                </a:solidFill>
              </a:rPr>
              <a:t>Synchronization not required</a:t>
            </a:r>
          </a:p>
          <a:p>
            <a:pPr marL="285750" indent="-285750">
              <a:buFont typeface="Arial" panose="020B0604020202020204" pitchFamily="34" charset="0"/>
              <a:buChar char="•"/>
            </a:pPr>
            <a:r>
              <a:rPr lang="en-US" b="0" dirty="0" smtClean="0">
                <a:solidFill>
                  <a:schemeClr val="tx1"/>
                </a:solidFill>
              </a:rPr>
              <a:t>HA installation will take place first</a:t>
            </a:r>
          </a:p>
          <a:p>
            <a:pPr marL="285750" indent="-285750">
              <a:buFont typeface="Arial" panose="020B0604020202020204" pitchFamily="34" charset="0"/>
              <a:buChar char="•"/>
            </a:pPr>
            <a:r>
              <a:rPr lang="en-US" b="0" dirty="0" smtClean="0">
                <a:solidFill>
                  <a:schemeClr val="tx1"/>
                </a:solidFill>
              </a:rPr>
              <a:t>ESM will be installed after HA is fully functional</a:t>
            </a:r>
          </a:p>
          <a:p>
            <a:pPr marL="285750" indent="-285750">
              <a:buFont typeface="Arial" panose="020B0604020202020204" pitchFamily="34" charset="0"/>
              <a:buChar char="•"/>
            </a:pPr>
            <a:r>
              <a:rPr lang="en-US" b="0" dirty="0" smtClean="0">
                <a:solidFill>
                  <a:schemeClr val="tx1"/>
                </a:solidFill>
              </a:rPr>
              <a:t>ESM content is sync between nodes as it is installed</a:t>
            </a:r>
            <a:endParaRPr lang="en-US" b="0" dirty="0">
              <a:solidFill>
                <a:schemeClr val="tx1"/>
              </a:solidFill>
            </a:endParaRPr>
          </a:p>
          <a:p>
            <a:endParaRPr lang="en-US" dirty="0"/>
          </a:p>
        </p:txBody>
      </p:sp>
    </p:spTree>
    <p:extLst>
      <p:ext uri="{BB962C8B-B14F-4D97-AF65-F5344CB8AC3E}">
        <p14:creationId xmlns:p14="http://schemas.microsoft.com/office/powerpoint/2010/main" val="38547898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additive="base">
                                        <p:cTn id="19"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xEl>
                                              <p:pRg st="3" end="3"/>
                                            </p:txEl>
                                          </p:spTgt>
                                        </p:tgtEl>
                                        <p:attrNameLst>
                                          <p:attrName>style.visibility</p:attrName>
                                        </p:attrNameLst>
                                      </p:cBhvr>
                                      <p:to>
                                        <p:strVal val="visible"/>
                                      </p:to>
                                    </p:set>
                                    <p:anim calcmode="lin" valueType="num">
                                      <p:cBhvr additive="base">
                                        <p:cTn id="25"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anim calcmode="lin" valueType="num">
                                      <p:cBhvr additive="base">
                                        <p:cTn id="31"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ESM is Installed</a:t>
            </a:r>
            <a:endParaRPr lang="en-US" dirty="0"/>
          </a:p>
        </p:txBody>
      </p:sp>
      <p:sp>
        <p:nvSpPr>
          <p:cNvPr id="4" name="Content Placeholder 2"/>
          <p:cNvSpPr>
            <a:spLocks noGrp="1"/>
          </p:cNvSpPr>
          <p:nvPr>
            <p:ph idx="1"/>
          </p:nvPr>
        </p:nvSpPr>
        <p:spPr/>
        <p:txBody>
          <a:bodyPr/>
          <a:lstStyle/>
          <a:p>
            <a:pPr marL="285750" indent="-285750">
              <a:buFont typeface="Arial" panose="020B0604020202020204" pitchFamily="34" charset="0"/>
              <a:buChar char="•"/>
            </a:pPr>
            <a:r>
              <a:rPr lang="en-US" b="0" dirty="0" smtClean="0">
                <a:solidFill>
                  <a:schemeClr val="tx1"/>
                </a:solidFill>
              </a:rPr>
              <a:t>Slow Deployment</a:t>
            </a:r>
          </a:p>
          <a:p>
            <a:pPr marL="285750" indent="-285750">
              <a:buFont typeface="Arial" panose="020B0604020202020204" pitchFamily="34" charset="0"/>
              <a:buChar char="•"/>
            </a:pPr>
            <a:r>
              <a:rPr lang="en-US" b="0" dirty="0" smtClean="0">
                <a:solidFill>
                  <a:schemeClr val="tx1"/>
                </a:solidFill>
              </a:rPr>
              <a:t>Second node will need to be sync</a:t>
            </a:r>
          </a:p>
          <a:p>
            <a:pPr marL="285750" indent="-285750">
              <a:buFont typeface="Arial" panose="020B0604020202020204" pitchFamily="34" charset="0"/>
              <a:buChar char="•"/>
            </a:pPr>
            <a:r>
              <a:rPr lang="en-US" b="0" dirty="0" smtClean="0">
                <a:solidFill>
                  <a:schemeClr val="tx1"/>
                </a:solidFill>
              </a:rPr>
              <a:t>HA will be installed on node where ESM is running</a:t>
            </a:r>
          </a:p>
          <a:p>
            <a:pPr marL="285750" indent="-285750">
              <a:buFont typeface="Arial" panose="020B0604020202020204" pitchFamily="34" charset="0"/>
              <a:buChar char="•"/>
            </a:pPr>
            <a:r>
              <a:rPr lang="en-US" b="0" dirty="0" smtClean="0">
                <a:solidFill>
                  <a:schemeClr val="tx1"/>
                </a:solidFill>
              </a:rPr>
              <a:t>HA will automatically be installed on both nodes</a:t>
            </a:r>
          </a:p>
          <a:p>
            <a:pPr marL="285750" indent="-285750">
              <a:buFont typeface="Arial" panose="020B0604020202020204" pitchFamily="34" charset="0"/>
              <a:buChar char="•"/>
            </a:pPr>
            <a:r>
              <a:rPr lang="en-US" b="0" dirty="0" smtClean="0">
                <a:solidFill>
                  <a:schemeClr val="tx1"/>
                </a:solidFill>
              </a:rPr>
              <a:t>Synchronization process will start once HA is fully functional</a:t>
            </a:r>
          </a:p>
          <a:p>
            <a:pPr marL="285750" indent="-285750">
              <a:buFont typeface="Arial" panose="020B0604020202020204" pitchFamily="34" charset="0"/>
              <a:buChar char="•"/>
            </a:pPr>
            <a:r>
              <a:rPr lang="en-US" b="0" dirty="0" smtClean="0">
                <a:solidFill>
                  <a:schemeClr val="tx1"/>
                </a:solidFill>
              </a:rPr>
              <a:t>Synchronization is automatic</a:t>
            </a:r>
          </a:p>
          <a:p>
            <a:pPr marL="285750" indent="-285750">
              <a:buFont typeface="Arial" panose="020B0604020202020204" pitchFamily="34" charset="0"/>
              <a:buChar char="•"/>
            </a:pPr>
            <a:r>
              <a:rPr lang="en-US" b="0" dirty="0" smtClean="0"/>
              <a:t>10 TB might take up to 2 days to synchronize</a:t>
            </a:r>
            <a:endParaRPr lang="en-US" b="0" dirty="0" smtClean="0">
              <a:solidFill>
                <a:schemeClr val="tx1"/>
              </a:solidFill>
            </a:endParaRPr>
          </a:p>
          <a:p>
            <a:pPr marL="285750" indent="-285750">
              <a:buFont typeface="Arial" panose="020B0604020202020204" pitchFamily="34" charset="0"/>
              <a:buChar char="•"/>
            </a:pPr>
            <a:r>
              <a:rPr lang="en-US" b="0" dirty="0" smtClean="0">
                <a:solidFill>
                  <a:schemeClr val="tx1"/>
                </a:solidFill>
              </a:rPr>
              <a:t>ESM will be in HA until synchronization process is complete</a:t>
            </a:r>
          </a:p>
          <a:p>
            <a:pPr marL="285750" indent="-285750">
              <a:buFont typeface="Arial" panose="020B0604020202020204" pitchFamily="34" charset="0"/>
              <a:buChar char="•"/>
            </a:pPr>
            <a:r>
              <a:rPr lang="en-US" b="0" dirty="0" smtClean="0">
                <a:solidFill>
                  <a:schemeClr val="tx1"/>
                </a:solidFill>
              </a:rPr>
              <a:t>May require manual synchronization in case of failure</a:t>
            </a:r>
            <a:endParaRPr lang="en-US" dirty="0"/>
          </a:p>
          <a:p>
            <a:pPr marL="285750" indent="-285750">
              <a:buFont typeface="Arial" panose="020B0604020202020204" pitchFamily="34" charset="0"/>
              <a:buChar char="•"/>
            </a:pPr>
            <a:r>
              <a:rPr lang="en-US" b="0" dirty="0" smtClean="0">
                <a:solidFill>
                  <a:schemeClr val="tx1"/>
                </a:solidFill>
              </a:rPr>
              <a:t>Connectors will need to be registered again to the service/floating hostname</a:t>
            </a:r>
          </a:p>
        </p:txBody>
      </p:sp>
    </p:spTree>
    <p:extLst>
      <p:ext uri="{BB962C8B-B14F-4D97-AF65-F5344CB8AC3E}">
        <p14:creationId xmlns:p14="http://schemas.microsoft.com/office/powerpoint/2010/main" val="37611882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additive="base">
                                        <p:cTn id="19"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xEl>
                                              <p:pRg st="3" end="3"/>
                                            </p:txEl>
                                          </p:spTgt>
                                        </p:tgtEl>
                                        <p:attrNameLst>
                                          <p:attrName>style.visibility</p:attrName>
                                        </p:attrNameLst>
                                      </p:cBhvr>
                                      <p:to>
                                        <p:strVal val="visible"/>
                                      </p:to>
                                    </p:set>
                                    <p:anim calcmode="lin" valueType="num">
                                      <p:cBhvr additive="base">
                                        <p:cTn id="25"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anim calcmode="lin" valueType="num">
                                      <p:cBhvr additive="base">
                                        <p:cTn id="31"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4">
                                            <p:txEl>
                                              <p:pRg st="5" end="5"/>
                                            </p:txEl>
                                          </p:spTgt>
                                        </p:tgtEl>
                                        <p:attrNameLst>
                                          <p:attrName>style.visibility</p:attrName>
                                        </p:attrNameLst>
                                      </p:cBhvr>
                                      <p:to>
                                        <p:strVal val="visible"/>
                                      </p:to>
                                    </p:set>
                                    <p:anim calcmode="lin" valueType="num">
                                      <p:cBhvr additive="base">
                                        <p:cTn id="37"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4">
                                            <p:txEl>
                                              <p:pRg st="6" end="6"/>
                                            </p:txEl>
                                          </p:spTgt>
                                        </p:tgtEl>
                                        <p:attrNameLst>
                                          <p:attrName>style.visibility</p:attrName>
                                        </p:attrNameLst>
                                      </p:cBhvr>
                                      <p:to>
                                        <p:strVal val="visible"/>
                                      </p:to>
                                    </p:set>
                                    <p:anim calcmode="lin" valueType="num">
                                      <p:cBhvr additive="base">
                                        <p:cTn id="43"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4">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4">
                                            <p:txEl>
                                              <p:pRg st="7" end="7"/>
                                            </p:txEl>
                                          </p:spTgt>
                                        </p:tgtEl>
                                        <p:attrNameLst>
                                          <p:attrName>style.visibility</p:attrName>
                                        </p:attrNameLst>
                                      </p:cBhvr>
                                      <p:to>
                                        <p:strVal val="visible"/>
                                      </p:to>
                                    </p:set>
                                    <p:anim calcmode="lin" valueType="num">
                                      <p:cBhvr additive="base">
                                        <p:cTn id="49" dur="500" fill="hold"/>
                                        <p:tgtEl>
                                          <p:spTgt spid="4">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4">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4">
                                            <p:txEl>
                                              <p:pRg st="8" end="8"/>
                                            </p:txEl>
                                          </p:spTgt>
                                        </p:tgtEl>
                                        <p:attrNameLst>
                                          <p:attrName>style.visibility</p:attrName>
                                        </p:attrNameLst>
                                      </p:cBhvr>
                                      <p:to>
                                        <p:strVal val="visible"/>
                                      </p:to>
                                    </p:set>
                                    <p:anim calcmode="lin" valueType="num">
                                      <p:cBhvr additive="base">
                                        <p:cTn id="55" dur="500" fill="hold"/>
                                        <p:tgtEl>
                                          <p:spTgt spid="4">
                                            <p:txEl>
                                              <p:pRg st="8" end="8"/>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4">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4">
                                            <p:txEl>
                                              <p:pRg st="9" end="9"/>
                                            </p:txEl>
                                          </p:spTgt>
                                        </p:tgtEl>
                                        <p:attrNameLst>
                                          <p:attrName>style.visibility</p:attrName>
                                        </p:attrNameLst>
                                      </p:cBhvr>
                                      <p:to>
                                        <p:strVal val="visible"/>
                                      </p:to>
                                    </p:set>
                                    <p:anim calcmode="lin" valueType="num">
                                      <p:cBhvr additive="base">
                                        <p:cTn id="61" dur="500" fill="hold"/>
                                        <p:tgtEl>
                                          <p:spTgt spid="4">
                                            <p:txEl>
                                              <p:pRg st="9" end="9"/>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4">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ESM HA Upgrade</a:t>
            </a:r>
            <a:endParaRPr lang="en-US" dirty="0"/>
          </a:p>
        </p:txBody>
      </p:sp>
      <p:sp>
        <p:nvSpPr>
          <p:cNvPr id="4" name="Content Placeholder 2"/>
          <p:cNvSpPr>
            <a:spLocks noGrp="1"/>
          </p:cNvSpPr>
          <p:nvPr>
            <p:ph idx="1"/>
          </p:nvPr>
        </p:nvSpPr>
        <p:spPr/>
        <p:txBody>
          <a:bodyPr/>
          <a:lstStyle/>
          <a:p>
            <a:pPr marL="285750" indent="-285750">
              <a:buFont typeface="Arial" panose="020B0604020202020204" pitchFamily="34" charset="0"/>
              <a:buChar char="•"/>
            </a:pPr>
            <a:r>
              <a:rPr lang="en-US" b="0" dirty="0" smtClean="0">
                <a:solidFill>
                  <a:schemeClr val="tx1"/>
                </a:solidFill>
              </a:rPr>
              <a:t>Complex upgrade</a:t>
            </a:r>
          </a:p>
          <a:p>
            <a:pPr marL="285750" indent="-285750">
              <a:buFont typeface="Arial" panose="020B0604020202020204" pitchFamily="34" charset="0"/>
              <a:buChar char="•"/>
            </a:pPr>
            <a:r>
              <a:rPr lang="en-US" b="0" dirty="0" smtClean="0"/>
              <a:t>OS Upgrade is required as well</a:t>
            </a:r>
            <a:endParaRPr lang="en-US" b="0" dirty="0" smtClean="0">
              <a:solidFill>
                <a:schemeClr val="tx1"/>
              </a:solidFill>
            </a:endParaRPr>
          </a:p>
          <a:p>
            <a:pPr marL="285750" indent="-285750">
              <a:buFont typeface="Arial" panose="020B0604020202020204" pitchFamily="34" charset="0"/>
              <a:buChar char="•"/>
            </a:pPr>
            <a:r>
              <a:rPr lang="en-US" b="0" dirty="0" smtClean="0">
                <a:solidFill>
                  <a:schemeClr val="tx1"/>
                </a:solidFill>
              </a:rPr>
              <a:t>HA module needs to be upgraded first</a:t>
            </a:r>
          </a:p>
          <a:p>
            <a:pPr marL="285750" indent="-285750">
              <a:buFont typeface="Arial" panose="020B0604020202020204" pitchFamily="34" charset="0"/>
              <a:buChar char="•"/>
            </a:pPr>
            <a:r>
              <a:rPr lang="en-US" b="0" dirty="0" smtClean="0">
                <a:solidFill>
                  <a:schemeClr val="tx1"/>
                </a:solidFill>
              </a:rPr>
              <a:t>HA upgrade needs to be duplicated across both nodes</a:t>
            </a:r>
          </a:p>
          <a:p>
            <a:pPr marL="285750" indent="-285750">
              <a:buFont typeface="Arial" panose="020B0604020202020204" pitchFamily="34" charset="0"/>
              <a:buChar char="•"/>
            </a:pPr>
            <a:r>
              <a:rPr lang="en-US" b="0" dirty="0" smtClean="0">
                <a:solidFill>
                  <a:schemeClr val="tx1"/>
                </a:solidFill>
              </a:rPr>
              <a:t>ESM upgrade will take place until HA is fully functional</a:t>
            </a:r>
          </a:p>
          <a:p>
            <a:pPr marL="285750" indent="-285750">
              <a:buFont typeface="Arial" panose="020B0604020202020204" pitchFamily="34" charset="0"/>
              <a:buChar char="•"/>
            </a:pPr>
            <a:r>
              <a:rPr lang="en-US" b="0" dirty="0" smtClean="0">
                <a:solidFill>
                  <a:schemeClr val="tx1"/>
                </a:solidFill>
              </a:rPr>
              <a:t>Synchronization process may not be required as drives are already sync</a:t>
            </a:r>
          </a:p>
          <a:p>
            <a:pPr marL="285750" indent="-285750">
              <a:buFont typeface="Arial" panose="020B0604020202020204" pitchFamily="34" charset="0"/>
              <a:buChar char="•"/>
            </a:pPr>
            <a:r>
              <a:rPr lang="en-US" b="0" dirty="0" smtClean="0">
                <a:solidFill>
                  <a:schemeClr val="tx1"/>
                </a:solidFill>
              </a:rPr>
              <a:t>Additional Headache if upgrade process fails</a:t>
            </a:r>
            <a:endParaRPr lang="en-US" b="0" dirty="0">
              <a:solidFill>
                <a:schemeClr val="tx1"/>
              </a:solidFill>
            </a:endParaRPr>
          </a:p>
          <a:p>
            <a:endParaRPr lang="en-US" dirty="0"/>
          </a:p>
        </p:txBody>
      </p:sp>
    </p:spTree>
    <p:extLst>
      <p:ext uri="{BB962C8B-B14F-4D97-AF65-F5344CB8AC3E}">
        <p14:creationId xmlns:p14="http://schemas.microsoft.com/office/powerpoint/2010/main" val="17215245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additive="base">
                                        <p:cTn id="19"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xEl>
                                              <p:pRg st="3" end="3"/>
                                            </p:txEl>
                                          </p:spTgt>
                                        </p:tgtEl>
                                        <p:attrNameLst>
                                          <p:attrName>style.visibility</p:attrName>
                                        </p:attrNameLst>
                                      </p:cBhvr>
                                      <p:to>
                                        <p:strVal val="visible"/>
                                      </p:to>
                                    </p:set>
                                    <p:anim calcmode="lin" valueType="num">
                                      <p:cBhvr additive="base">
                                        <p:cTn id="25"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anim calcmode="lin" valueType="num">
                                      <p:cBhvr additive="base">
                                        <p:cTn id="31"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4">
                                            <p:txEl>
                                              <p:pRg st="5" end="5"/>
                                            </p:txEl>
                                          </p:spTgt>
                                        </p:tgtEl>
                                        <p:attrNameLst>
                                          <p:attrName>style.visibility</p:attrName>
                                        </p:attrNameLst>
                                      </p:cBhvr>
                                      <p:to>
                                        <p:strVal val="visible"/>
                                      </p:to>
                                    </p:set>
                                    <p:anim calcmode="lin" valueType="num">
                                      <p:cBhvr additive="base">
                                        <p:cTn id="37"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4">
                                            <p:txEl>
                                              <p:pRg st="6" end="6"/>
                                            </p:txEl>
                                          </p:spTgt>
                                        </p:tgtEl>
                                        <p:attrNameLst>
                                          <p:attrName>style.visibility</p:attrName>
                                        </p:attrNameLst>
                                      </p:cBhvr>
                                      <p:to>
                                        <p:strVal val="visible"/>
                                      </p:to>
                                    </p:set>
                                    <p:anim calcmode="lin" valueType="num">
                                      <p:cBhvr additive="base">
                                        <p:cTn id="43"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4">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Installation Process</a:t>
            </a:r>
            <a:endParaRPr lang="en-US" dirty="0"/>
          </a:p>
        </p:txBody>
      </p:sp>
      <p:sp>
        <p:nvSpPr>
          <p:cNvPr id="3" name="Text Placeholder 2"/>
          <p:cNvSpPr>
            <a:spLocks noGrp="1"/>
          </p:cNvSpPr>
          <p:nvPr>
            <p:ph type="body" sz="quarter" idx="14"/>
          </p:nvPr>
        </p:nvSpPr>
        <p:spPr/>
        <p:txBody>
          <a:bodyPr/>
          <a:lstStyle/>
          <a:p>
            <a:endParaRPr lang="en-US"/>
          </a:p>
        </p:txBody>
      </p:sp>
    </p:spTree>
    <p:extLst>
      <p:ext uri="{BB962C8B-B14F-4D97-AF65-F5344CB8AC3E}">
        <p14:creationId xmlns:p14="http://schemas.microsoft.com/office/powerpoint/2010/main" val="38976992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Nodes Configuration</a:t>
            </a:r>
            <a:endParaRPr lang="en-US" dirty="0"/>
          </a:p>
        </p:txBody>
      </p:sp>
      <p:sp>
        <p:nvSpPr>
          <p:cNvPr id="3" name="Content Placeholder 2"/>
          <p:cNvSpPr>
            <a:spLocks noGrp="1"/>
          </p:cNvSpPr>
          <p:nvPr>
            <p:ph idx="1"/>
          </p:nvPr>
        </p:nvSpPr>
        <p:spPr/>
        <p:txBody>
          <a:bodyPr/>
          <a:lstStyle/>
          <a:p>
            <a:endParaRPr lang="en-US" dirty="0"/>
          </a:p>
        </p:txBody>
      </p:sp>
      <p:pic>
        <p:nvPicPr>
          <p:cNvPr id="4" name="Picture 2" descr="linux_lvm-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0650" y="2066463"/>
            <a:ext cx="817879" cy="817879"/>
          </a:xfrm>
          <a:prstGeom prst="rect">
            <a:avLst/>
          </a:prstGeom>
          <a:noFill/>
          <a:extLst>
            <a:ext uri="{909E8E84-426E-40DD-AFC4-6F175D3DCCD1}">
              <a14:hiddenFill xmlns:a14="http://schemas.microsoft.com/office/drawing/2010/main">
                <a:solidFill>
                  <a:srgbClr val="FFFFFF"/>
                </a:solidFill>
              </a14:hiddenFill>
            </a:ext>
          </a:extLst>
        </p:spPr>
      </p:pic>
      <p:sp>
        <p:nvSpPr>
          <p:cNvPr id="5" name="Right Arrow 4"/>
          <p:cNvSpPr/>
          <p:nvPr/>
        </p:nvSpPr>
        <p:spPr bwMode="gray">
          <a:xfrm>
            <a:off x="1713637" y="2184376"/>
            <a:ext cx="1148542" cy="679450"/>
          </a:xfrm>
          <a:prstGeom prst="rightArrow">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6" name="Picture 4" descr="Linux"/>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909197" y="2184376"/>
            <a:ext cx="1169614" cy="79533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linux_lvm-0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0649" y="3904777"/>
            <a:ext cx="817879" cy="817879"/>
          </a:xfrm>
          <a:prstGeom prst="rect">
            <a:avLst/>
          </a:prstGeom>
          <a:noFill/>
          <a:extLst>
            <a:ext uri="{909E8E84-426E-40DD-AFC4-6F175D3DCCD1}">
              <a14:hiddenFill xmlns:a14="http://schemas.microsoft.com/office/drawing/2010/main">
                <a:solidFill>
                  <a:srgbClr val="FFFFFF"/>
                </a:solidFill>
              </a14:hiddenFill>
            </a:ext>
          </a:extLst>
        </p:spPr>
      </p:pic>
      <p:sp>
        <p:nvSpPr>
          <p:cNvPr id="8" name="Right Arrow 7"/>
          <p:cNvSpPr/>
          <p:nvPr/>
        </p:nvSpPr>
        <p:spPr bwMode="gray">
          <a:xfrm>
            <a:off x="1713636" y="3904777"/>
            <a:ext cx="1148543" cy="679450"/>
          </a:xfrm>
          <a:prstGeom prst="rightArrow">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9" name="Picture 4" descr="Linux"/>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914419" y="3904777"/>
            <a:ext cx="1169614" cy="795338"/>
          </a:xfrm>
          <a:prstGeom prst="rect">
            <a:avLst/>
          </a:prstGeom>
          <a:noFill/>
          <a:extLst>
            <a:ext uri="{909E8E84-426E-40DD-AFC4-6F175D3DCCD1}">
              <a14:hiddenFill xmlns:a14="http://schemas.microsoft.com/office/drawing/2010/main">
                <a:solidFill>
                  <a:srgbClr val="FFFFFF"/>
                </a:solidFill>
              </a14:hiddenFill>
            </a:ext>
          </a:extLst>
        </p:spPr>
      </p:pic>
      <p:sp>
        <p:nvSpPr>
          <p:cNvPr id="10" name="Right Brace 9"/>
          <p:cNvSpPr/>
          <p:nvPr/>
        </p:nvSpPr>
        <p:spPr>
          <a:xfrm>
            <a:off x="4078811" y="2099841"/>
            <a:ext cx="874278" cy="2600274"/>
          </a:xfrm>
          <a:prstGeom prst="rightBrace">
            <a:avLst/>
          </a:prstGeom>
          <a:ln w="12700" cmpd="sng">
            <a:solidFill>
              <a:schemeClr val="tx2">
                <a:lumMod val="75000"/>
              </a:schemeClr>
            </a:solidFill>
          </a:ln>
          <a:effectLst/>
        </p:spPr>
        <p:style>
          <a:lnRef idx="2">
            <a:schemeClr val="accent1"/>
          </a:lnRef>
          <a:fillRef idx="0">
            <a:schemeClr val="accent1"/>
          </a:fillRef>
          <a:effectRef idx="1">
            <a:schemeClr val="accent1"/>
          </a:effectRef>
          <a:fontRef idx="minor">
            <a:schemeClr val="tx1"/>
          </a:fontRef>
        </p:style>
        <p:txBody>
          <a:bodyPr rtlCol="0" anchor="ctr"/>
          <a:lstStyle/>
          <a:p>
            <a:pPr algn="ctr"/>
            <a:endParaRPr lang="en-US">
              <a:solidFill>
                <a:schemeClr val="tx2">
                  <a:lumMod val="75000"/>
                </a:schemeClr>
              </a:solidFill>
            </a:endParaRPr>
          </a:p>
        </p:txBody>
      </p:sp>
      <p:sp>
        <p:nvSpPr>
          <p:cNvPr id="11" name="TextBox 10"/>
          <p:cNvSpPr txBox="1"/>
          <p:nvPr/>
        </p:nvSpPr>
        <p:spPr bwMode="gray">
          <a:xfrm>
            <a:off x="861928" y="2979714"/>
            <a:ext cx="851707" cy="584775"/>
          </a:xfrm>
          <a:prstGeom prst="rect">
            <a:avLst/>
          </a:prstGeom>
          <a:noFill/>
        </p:spPr>
        <p:txBody>
          <a:bodyPr wrap="square" rtlCol="0">
            <a:spAutoFit/>
          </a:bodyPr>
          <a:lstStyle/>
          <a:p>
            <a:pPr marL="0" defTabSz="430213">
              <a:spcAft>
                <a:spcPts val="400"/>
              </a:spcAft>
              <a:buSzPct val="100000"/>
            </a:pPr>
            <a:r>
              <a:rPr lang="en-US" sz="1600" dirty="0" smtClean="0">
                <a:solidFill>
                  <a:srgbClr val="000000"/>
                </a:solidFill>
                <a:cs typeface="HP Simplified" pitchFamily="34" charset="0"/>
              </a:rPr>
              <a:t>Node 1 Setup</a:t>
            </a:r>
          </a:p>
        </p:txBody>
      </p:sp>
      <p:sp>
        <p:nvSpPr>
          <p:cNvPr id="12" name="TextBox 11"/>
          <p:cNvSpPr txBox="1"/>
          <p:nvPr/>
        </p:nvSpPr>
        <p:spPr bwMode="gray">
          <a:xfrm>
            <a:off x="811127" y="4722656"/>
            <a:ext cx="902507" cy="584775"/>
          </a:xfrm>
          <a:prstGeom prst="rect">
            <a:avLst/>
          </a:prstGeom>
          <a:noFill/>
        </p:spPr>
        <p:txBody>
          <a:bodyPr wrap="square" rtlCol="0">
            <a:spAutoFit/>
          </a:bodyPr>
          <a:lstStyle/>
          <a:p>
            <a:pPr marL="0" defTabSz="430213">
              <a:spcAft>
                <a:spcPts val="400"/>
              </a:spcAft>
              <a:buSzPct val="100000"/>
            </a:pPr>
            <a:r>
              <a:rPr lang="en-US" sz="1600" dirty="0" smtClean="0">
                <a:solidFill>
                  <a:srgbClr val="000000"/>
                </a:solidFill>
                <a:cs typeface="HP Simplified" pitchFamily="34" charset="0"/>
              </a:rPr>
              <a:t>Node 2 Setup</a:t>
            </a:r>
          </a:p>
        </p:txBody>
      </p:sp>
      <p:sp>
        <p:nvSpPr>
          <p:cNvPr id="13" name="TextBox 12"/>
          <p:cNvSpPr txBox="1"/>
          <p:nvPr/>
        </p:nvSpPr>
        <p:spPr bwMode="gray">
          <a:xfrm>
            <a:off x="3004447" y="2980490"/>
            <a:ext cx="1416050" cy="338554"/>
          </a:xfrm>
          <a:prstGeom prst="rect">
            <a:avLst/>
          </a:prstGeom>
          <a:noFill/>
        </p:spPr>
        <p:txBody>
          <a:bodyPr wrap="square" rtlCol="0">
            <a:spAutoFit/>
          </a:bodyPr>
          <a:lstStyle/>
          <a:p>
            <a:pPr marL="0" defTabSz="430213">
              <a:spcAft>
                <a:spcPts val="400"/>
              </a:spcAft>
              <a:buSzPct val="100000"/>
            </a:pPr>
            <a:r>
              <a:rPr lang="en-US" sz="1600" dirty="0" smtClean="0">
                <a:solidFill>
                  <a:srgbClr val="000000"/>
                </a:solidFill>
                <a:cs typeface="HP Simplified" pitchFamily="34" charset="0"/>
              </a:rPr>
              <a:t>OS Installation</a:t>
            </a:r>
          </a:p>
        </p:txBody>
      </p:sp>
      <p:pic>
        <p:nvPicPr>
          <p:cNvPr id="14" name="Picture 6" descr="ArcSight"/>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953089" y="3179344"/>
            <a:ext cx="1423229" cy="471305"/>
          </a:xfrm>
          <a:prstGeom prst="rect">
            <a:avLst/>
          </a:prstGeom>
          <a:noFill/>
          <a:extLst>
            <a:ext uri="{909E8E84-426E-40DD-AFC4-6F175D3DCCD1}">
              <a14:hiddenFill xmlns:a14="http://schemas.microsoft.com/office/drawing/2010/main">
                <a:solidFill>
                  <a:srgbClr val="FFFFFF"/>
                </a:solidFill>
              </a14:hiddenFill>
            </a:ext>
          </a:extLst>
        </p:spPr>
      </p:pic>
      <p:sp>
        <p:nvSpPr>
          <p:cNvPr id="15" name="TextBox 14"/>
          <p:cNvSpPr txBox="1"/>
          <p:nvPr/>
        </p:nvSpPr>
        <p:spPr bwMode="gray">
          <a:xfrm>
            <a:off x="4839251" y="3667551"/>
            <a:ext cx="1832928" cy="338554"/>
          </a:xfrm>
          <a:prstGeom prst="rect">
            <a:avLst/>
          </a:prstGeom>
          <a:noFill/>
        </p:spPr>
        <p:txBody>
          <a:bodyPr wrap="square" rtlCol="0">
            <a:spAutoFit/>
          </a:bodyPr>
          <a:lstStyle/>
          <a:p>
            <a:pPr marL="0" defTabSz="430213">
              <a:spcAft>
                <a:spcPts val="400"/>
              </a:spcAft>
              <a:buSzPct val="100000"/>
            </a:pPr>
            <a:r>
              <a:rPr lang="en-US" sz="1600" dirty="0" smtClean="0">
                <a:solidFill>
                  <a:srgbClr val="000000"/>
                </a:solidFill>
                <a:cs typeface="HP Simplified" pitchFamily="34" charset="0"/>
              </a:rPr>
              <a:t>ESM HA Installation</a:t>
            </a:r>
          </a:p>
        </p:txBody>
      </p:sp>
      <p:pic>
        <p:nvPicPr>
          <p:cNvPr id="16" name="Picture 6" descr="ArcSight"/>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734389" y="3179344"/>
            <a:ext cx="1423229" cy="471305"/>
          </a:xfrm>
          <a:prstGeom prst="rect">
            <a:avLst/>
          </a:prstGeom>
          <a:noFill/>
          <a:extLst>
            <a:ext uri="{909E8E84-426E-40DD-AFC4-6F175D3DCCD1}">
              <a14:hiddenFill xmlns:a14="http://schemas.microsoft.com/office/drawing/2010/main">
                <a:solidFill>
                  <a:srgbClr val="FFFFFF"/>
                </a:solidFill>
              </a14:hiddenFill>
            </a:ext>
          </a:extLst>
        </p:spPr>
      </p:pic>
      <p:sp>
        <p:nvSpPr>
          <p:cNvPr id="17" name="Right Arrow 16"/>
          <p:cNvSpPr/>
          <p:nvPr/>
        </p:nvSpPr>
        <p:spPr bwMode="gray">
          <a:xfrm>
            <a:off x="6481082" y="2988101"/>
            <a:ext cx="1148542" cy="679450"/>
          </a:xfrm>
          <a:prstGeom prst="rightArrow">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8" name="TextBox 17"/>
          <p:cNvSpPr txBox="1"/>
          <p:nvPr/>
        </p:nvSpPr>
        <p:spPr bwMode="gray">
          <a:xfrm>
            <a:off x="7584453" y="3735500"/>
            <a:ext cx="1573165" cy="338554"/>
          </a:xfrm>
          <a:prstGeom prst="rect">
            <a:avLst/>
          </a:prstGeom>
          <a:noFill/>
        </p:spPr>
        <p:txBody>
          <a:bodyPr wrap="square" rtlCol="0">
            <a:spAutoFit/>
          </a:bodyPr>
          <a:lstStyle/>
          <a:p>
            <a:pPr marL="0" defTabSz="430213">
              <a:spcAft>
                <a:spcPts val="400"/>
              </a:spcAft>
              <a:buSzPct val="100000"/>
            </a:pPr>
            <a:r>
              <a:rPr lang="en-US" sz="1600" dirty="0" smtClean="0">
                <a:solidFill>
                  <a:srgbClr val="000000"/>
                </a:solidFill>
                <a:cs typeface="HP Simplified" pitchFamily="34" charset="0"/>
              </a:rPr>
              <a:t>ESM Installation</a:t>
            </a:r>
          </a:p>
        </p:txBody>
      </p:sp>
    </p:spTree>
    <p:extLst>
      <p:ext uri="{BB962C8B-B14F-4D97-AF65-F5344CB8AC3E}">
        <p14:creationId xmlns:p14="http://schemas.microsoft.com/office/powerpoint/2010/main" val="34153022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1"/>
                                        </p:tgtEl>
                                        <p:attrNameLst>
                                          <p:attrName>style.visibility</p:attrName>
                                        </p:attrNameLst>
                                      </p:cBhvr>
                                      <p:to>
                                        <p:strVal val="visible"/>
                                      </p:to>
                                    </p:set>
                                    <p:anim calcmode="lin" valueType="num">
                                      <p:cBhvr additive="base">
                                        <p:cTn id="11" dur="500" fill="hold"/>
                                        <p:tgtEl>
                                          <p:spTgt spid="11"/>
                                        </p:tgtEl>
                                        <p:attrNameLst>
                                          <p:attrName>ppt_x</p:attrName>
                                        </p:attrNameLst>
                                      </p:cBhvr>
                                      <p:tavLst>
                                        <p:tav tm="0">
                                          <p:val>
                                            <p:strVal val="#ppt_x"/>
                                          </p:val>
                                        </p:tav>
                                        <p:tav tm="100000">
                                          <p:val>
                                            <p:strVal val="#ppt_x"/>
                                          </p:val>
                                        </p:tav>
                                      </p:tavLst>
                                    </p:anim>
                                    <p:anim calcmode="lin" valueType="num">
                                      <p:cBhvr additive="base">
                                        <p:cTn id="12"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barn(inVertical)">
                                      <p:cBhvr>
                                        <p:cTn id="17" dur="500"/>
                                        <p:tgtEl>
                                          <p:spTgt spid="7"/>
                                        </p:tgtEl>
                                      </p:cBhvr>
                                    </p:animEffect>
                                  </p:childTnLst>
                                </p:cTn>
                              </p:par>
                              <p:par>
                                <p:cTn id="18" presetID="16" presetClass="entr" presetSubtype="21" fill="hold" grpId="0" nodeType="withEffect">
                                  <p:stCondLst>
                                    <p:cond delay="0"/>
                                  </p:stCondLst>
                                  <p:childTnLst>
                                    <p:set>
                                      <p:cBhvr>
                                        <p:cTn id="19" dur="1" fill="hold">
                                          <p:stCondLst>
                                            <p:cond delay="0"/>
                                          </p:stCondLst>
                                        </p:cTn>
                                        <p:tgtEl>
                                          <p:spTgt spid="12"/>
                                        </p:tgtEl>
                                        <p:attrNameLst>
                                          <p:attrName>style.visibility</p:attrName>
                                        </p:attrNameLst>
                                      </p:cBhvr>
                                      <p:to>
                                        <p:strVal val="visible"/>
                                      </p:to>
                                    </p:set>
                                    <p:animEffect transition="in" filter="barn(inVertical)">
                                      <p:cBhvr>
                                        <p:cTn id="20" dur="500"/>
                                        <p:tgtEl>
                                          <p:spTgt spid="12"/>
                                        </p:tgtEl>
                                      </p:cBhvr>
                                    </p:animEffect>
                                  </p:childTnLst>
                                </p:cTn>
                              </p:par>
                            </p:childTnLst>
                          </p:cTn>
                        </p:par>
                      </p:childTnLst>
                    </p:cTn>
                  </p:par>
                  <p:par>
                    <p:cTn id="21" fill="hold">
                      <p:stCondLst>
                        <p:cond delay="indefinite"/>
                      </p:stCondLst>
                      <p:childTnLst>
                        <p:par>
                          <p:cTn id="22" fill="hold">
                            <p:stCondLst>
                              <p:cond delay="0"/>
                            </p:stCondLst>
                            <p:childTnLst>
                              <p:par>
                                <p:cTn id="23" presetID="6" presetClass="entr" presetSubtype="16"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circle(in)">
                                      <p:cBhvr>
                                        <p:cTn id="25" dur="2000"/>
                                        <p:tgtEl>
                                          <p:spTgt spid="5"/>
                                        </p:tgtEl>
                                      </p:cBhvr>
                                    </p:animEffect>
                                  </p:childTnLst>
                                </p:cTn>
                              </p:par>
                              <p:par>
                                <p:cTn id="26" presetID="6" presetClass="entr" presetSubtype="16" fill="hold" grpId="0" nodeType="with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circle(in)">
                                      <p:cBhvr>
                                        <p:cTn id="28" dur="2000"/>
                                        <p:tgtEl>
                                          <p:spTgt spid="8"/>
                                        </p:tgtEl>
                                      </p:cBhvr>
                                    </p:animEffect>
                                  </p:childTnLst>
                                </p:cTn>
                              </p:par>
                            </p:childTnLst>
                          </p:cTn>
                        </p:par>
                      </p:childTnLst>
                    </p:cTn>
                  </p:par>
                  <p:par>
                    <p:cTn id="29" fill="hold">
                      <p:stCondLst>
                        <p:cond delay="indefinite"/>
                      </p:stCondLst>
                      <p:childTnLst>
                        <p:par>
                          <p:cTn id="30" fill="hold">
                            <p:stCondLst>
                              <p:cond delay="0"/>
                            </p:stCondLst>
                            <p:childTnLst>
                              <p:par>
                                <p:cTn id="31" presetID="21" presetClass="entr" presetSubtype="1" fill="hold" nodeType="clickEffect">
                                  <p:stCondLst>
                                    <p:cond delay="0"/>
                                  </p:stCondLst>
                                  <p:childTnLst>
                                    <p:set>
                                      <p:cBhvr>
                                        <p:cTn id="32" dur="1" fill="hold">
                                          <p:stCondLst>
                                            <p:cond delay="0"/>
                                          </p:stCondLst>
                                        </p:cTn>
                                        <p:tgtEl>
                                          <p:spTgt spid="6"/>
                                        </p:tgtEl>
                                        <p:attrNameLst>
                                          <p:attrName>style.visibility</p:attrName>
                                        </p:attrNameLst>
                                      </p:cBhvr>
                                      <p:to>
                                        <p:strVal val="visible"/>
                                      </p:to>
                                    </p:set>
                                    <p:animEffect transition="in" filter="wheel(1)">
                                      <p:cBhvr>
                                        <p:cTn id="33" dur="2000"/>
                                        <p:tgtEl>
                                          <p:spTgt spid="6"/>
                                        </p:tgtEl>
                                      </p:cBhvr>
                                    </p:animEffect>
                                  </p:childTnLst>
                                </p:cTn>
                              </p:par>
                              <p:par>
                                <p:cTn id="34" presetID="21" presetClass="entr" presetSubtype="1" fill="hold" grpId="0" nodeType="with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wheel(1)">
                                      <p:cBhvr>
                                        <p:cTn id="36" dur="2000"/>
                                        <p:tgtEl>
                                          <p:spTgt spid="13"/>
                                        </p:tgtEl>
                                      </p:cBhvr>
                                    </p:animEffect>
                                  </p:childTnLst>
                                </p:cTn>
                              </p:par>
                            </p:childTnLst>
                          </p:cTn>
                        </p:par>
                      </p:childTnLst>
                    </p:cTn>
                  </p:par>
                  <p:par>
                    <p:cTn id="37" fill="hold">
                      <p:stCondLst>
                        <p:cond delay="indefinite"/>
                      </p:stCondLst>
                      <p:childTnLst>
                        <p:par>
                          <p:cTn id="38" fill="hold">
                            <p:stCondLst>
                              <p:cond delay="0"/>
                            </p:stCondLst>
                            <p:childTnLst>
                              <p:par>
                                <p:cTn id="39" presetID="53" presetClass="entr" presetSubtype="16" fill="hold" nodeType="click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p:cTn id="41" dur="500" fill="hold"/>
                                        <p:tgtEl>
                                          <p:spTgt spid="9"/>
                                        </p:tgtEl>
                                        <p:attrNameLst>
                                          <p:attrName>ppt_w</p:attrName>
                                        </p:attrNameLst>
                                      </p:cBhvr>
                                      <p:tavLst>
                                        <p:tav tm="0">
                                          <p:val>
                                            <p:fltVal val="0"/>
                                          </p:val>
                                        </p:tav>
                                        <p:tav tm="100000">
                                          <p:val>
                                            <p:strVal val="#ppt_w"/>
                                          </p:val>
                                        </p:tav>
                                      </p:tavLst>
                                    </p:anim>
                                    <p:anim calcmode="lin" valueType="num">
                                      <p:cBhvr>
                                        <p:cTn id="42" dur="500" fill="hold"/>
                                        <p:tgtEl>
                                          <p:spTgt spid="9"/>
                                        </p:tgtEl>
                                        <p:attrNameLst>
                                          <p:attrName>ppt_h</p:attrName>
                                        </p:attrNameLst>
                                      </p:cBhvr>
                                      <p:tavLst>
                                        <p:tav tm="0">
                                          <p:val>
                                            <p:fltVal val="0"/>
                                          </p:val>
                                        </p:tav>
                                        <p:tav tm="100000">
                                          <p:val>
                                            <p:strVal val="#ppt_h"/>
                                          </p:val>
                                        </p:tav>
                                      </p:tavLst>
                                    </p:anim>
                                    <p:animEffect transition="in" filter="fade">
                                      <p:cBhvr>
                                        <p:cTn id="43" dur="500"/>
                                        <p:tgtEl>
                                          <p:spTgt spid="9"/>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4" fill="hold" grpId="0" nodeType="clickEffect">
                                  <p:stCondLst>
                                    <p:cond delay="0"/>
                                  </p:stCondLst>
                                  <p:childTnLst>
                                    <p:set>
                                      <p:cBhvr>
                                        <p:cTn id="47" dur="1" fill="hold">
                                          <p:stCondLst>
                                            <p:cond delay="0"/>
                                          </p:stCondLst>
                                        </p:cTn>
                                        <p:tgtEl>
                                          <p:spTgt spid="10"/>
                                        </p:tgtEl>
                                        <p:attrNameLst>
                                          <p:attrName>style.visibility</p:attrName>
                                        </p:attrNameLst>
                                      </p:cBhvr>
                                      <p:to>
                                        <p:strVal val="visible"/>
                                      </p:to>
                                    </p:set>
                                    <p:animEffect transition="in" filter="wipe(down)">
                                      <p:cBhvr>
                                        <p:cTn id="48" dur="500"/>
                                        <p:tgtEl>
                                          <p:spTgt spid="10"/>
                                        </p:tgtEl>
                                      </p:cBhvr>
                                    </p:animEffect>
                                  </p:childTnLst>
                                </p:cTn>
                              </p:par>
                            </p:childTnLst>
                          </p:cTn>
                        </p:par>
                      </p:childTnLst>
                    </p:cTn>
                  </p:par>
                  <p:par>
                    <p:cTn id="49" fill="hold">
                      <p:stCondLst>
                        <p:cond delay="indefinite"/>
                      </p:stCondLst>
                      <p:childTnLst>
                        <p:par>
                          <p:cTn id="50" fill="hold">
                            <p:stCondLst>
                              <p:cond delay="0"/>
                            </p:stCondLst>
                            <p:childTnLst>
                              <p:par>
                                <p:cTn id="51" presetID="42" presetClass="entr" presetSubtype="0" fill="hold" nodeType="clickEffect">
                                  <p:stCondLst>
                                    <p:cond delay="0"/>
                                  </p:stCondLst>
                                  <p:childTnLst>
                                    <p:set>
                                      <p:cBhvr>
                                        <p:cTn id="52" dur="1" fill="hold">
                                          <p:stCondLst>
                                            <p:cond delay="0"/>
                                          </p:stCondLst>
                                        </p:cTn>
                                        <p:tgtEl>
                                          <p:spTgt spid="14"/>
                                        </p:tgtEl>
                                        <p:attrNameLst>
                                          <p:attrName>style.visibility</p:attrName>
                                        </p:attrNameLst>
                                      </p:cBhvr>
                                      <p:to>
                                        <p:strVal val="visible"/>
                                      </p:to>
                                    </p:set>
                                    <p:animEffect transition="in" filter="fade">
                                      <p:cBhvr>
                                        <p:cTn id="53" dur="1000"/>
                                        <p:tgtEl>
                                          <p:spTgt spid="14"/>
                                        </p:tgtEl>
                                      </p:cBhvr>
                                    </p:animEffect>
                                    <p:anim calcmode="lin" valueType="num">
                                      <p:cBhvr>
                                        <p:cTn id="54" dur="1000" fill="hold"/>
                                        <p:tgtEl>
                                          <p:spTgt spid="14"/>
                                        </p:tgtEl>
                                        <p:attrNameLst>
                                          <p:attrName>ppt_x</p:attrName>
                                        </p:attrNameLst>
                                      </p:cBhvr>
                                      <p:tavLst>
                                        <p:tav tm="0">
                                          <p:val>
                                            <p:strVal val="#ppt_x"/>
                                          </p:val>
                                        </p:tav>
                                        <p:tav tm="100000">
                                          <p:val>
                                            <p:strVal val="#ppt_x"/>
                                          </p:val>
                                        </p:tav>
                                      </p:tavLst>
                                    </p:anim>
                                    <p:anim calcmode="lin" valueType="num">
                                      <p:cBhvr>
                                        <p:cTn id="55" dur="1000" fill="hold"/>
                                        <p:tgtEl>
                                          <p:spTgt spid="14"/>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Effect transition="in" filter="fade">
                                      <p:cBhvr>
                                        <p:cTn id="58" dur="1000"/>
                                        <p:tgtEl>
                                          <p:spTgt spid="15"/>
                                        </p:tgtEl>
                                      </p:cBhvr>
                                    </p:animEffect>
                                    <p:anim calcmode="lin" valueType="num">
                                      <p:cBhvr>
                                        <p:cTn id="59" dur="1000" fill="hold"/>
                                        <p:tgtEl>
                                          <p:spTgt spid="15"/>
                                        </p:tgtEl>
                                        <p:attrNameLst>
                                          <p:attrName>ppt_x</p:attrName>
                                        </p:attrNameLst>
                                      </p:cBhvr>
                                      <p:tavLst>
                                        <p:tav tm="0">
                                          <p:val>
                                            <p:strVal val="#ppt_x"/>
                                          </p:val>
                                        </p:tav>
                                        <p:tav tm="100000">
                                          <p:val>
                                            <p:strVal val="#ppt_x"/>
                                          </p:val>
                                        </p:tav>
                                      </p:tavLst>
                                    </p:anim>
                                    <p:anim calcmode="lin" valueType="num">
                                      <p:cBhvr>
                                        <p:cTn id="60" dur="1000" fill="hold"/>
                                        <p:tgtEl>
                                          <p:spTgt spid="15"/>
                                        </p:tgtEl>
                                        <p:attrNameLst>
                                          <p:attrName>ppt_y</p:attrName>
                                        </p:attrNameLst>
                                      </p:cBhvr>
                                      <p:tavLst>
                                        <p:tav tm="0">
                                          <p:val>
                                            <p:strVal val="#ppt_y+.1"/>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21" presetClass="entr" presetSubtype="1" fill="hold" grpId="0" nodeType="clickEffect">
                                  <p:stCondLst>
                                    <p:cond delay="0"/>
                                  </p:stCondLst>
                                  <p:childTnLst>
                                    <p:set>
                                      <p:cBhvr>
                                        <p:cTn id="64" dur="1" fill="hold">
                                          <p:stCondLst>
                                            <p:cond delay="0"/>
                                          </p:stCondLst>
                                        </p:cTn>
                                        <p:tgtEl>
                                          <p:spTgt spid="17"/>
                                        </p:tgtEl>
                                        <p:attrNameLst>
                                          <p:attrName>style.visibility</p:attrName>
                                        </p:attrNameLst>
                                      </p:cBhvr>
                                      <p:to>
                                        <p:strVal val="visible"/>
                                      </p:to>
                                    </p:set>
                                    <p:animEffect transition="in" filter="wheel(1)">
                                      <p:cBhvr>
                                        <p:cTn id="65" dur="2000"/>
                                        <p:tgtEl>
                                          <p:spTgt spid="17"/>
                                        </p:tgtEl>
                                      </p:cBhvr>
                                    </p:animEffect>
                                  </p:childTnLst>
                                </p:cTn>
                              </p:par>
                            </p:childTnLst>
                          </p:cTn>
                        </p:par>
                      </p:childTnLst>
                    </p:cTn>
                  </p:par>
                  <p:par>
                    <p:cTn id="66" fill="hold">
                      <p:stCondLst>
                        <p:cond delay="indefinite"/>
                      </p:stCondLst>
                      <p:childTnLst>
                        <p:par>
                          <p:cTn id="67" fill="hold">
                            <p:stCondLst>
                              <p:cond delay="0"/>
                            </p:stCondLst>
                            <p:childTnLst>
                              <p:par>
                                <p:cTn id="68" presetID="45" presetClass="entr" presetSubtype="0" fill="hold" nodeType="clickEffect">
                                  <p:stCondLst>
                                    <p:cond delay="0"/>
                                  </p:stCondLst>
                                  <p:childTnLst>
                                    <p:set>
                                      <p:cBhvr>
                                        <p:cTn id="69" dur="1" fill="hold">
                                          <p:stCondLst>
                                            <p:cond delay="0"/>
                                          </p:stCondLst>
                                        </p:cTn>
                                        <p:tgtEl>
                                          <p:spTgt spid="16"/>
                                        </p:tgtEl>
                                        <p:attrNameLst>
                                          <p:attrName>style.visibility</p:attrName>
                                        </p:attrNameLst>
                                      </p:cBhvr>
                                      <p:to>
                                        <p:strVal val="visible"/>
                                      </p:to>
                                    </p:set>
                                    <p:animEffect transition="in" filter="fade">
                                      <p:cBhvr>
                                        <p:cTn id="70" dur="2000"/>
                                        <p:tgtEl>
                                          <p:spTgt spid="16"/>
                                        </p:tgtEl>
                                      </p:cBhvr>
                                    </p:animEffect>
                                    <p:anim calcmode="lin" valueType="num">
                                      <p:cBhvr>
                                        <p:cTn id="71" dur="2000" fill="hold"/>
                                        <p:tgtEl>
                                          <p:spTgt spid="16"/>
                                        </p:tgtEl>
                                        <p:attrNameLst>
                                          <p:attrName>ppt_w</p:attrName>
                                        </p:attrNameLst>
                                      </p:cBhvr>
                                      <p:tavLst>
                                        <p:tav tm="0" fmla="#ppt_w*sin(2.5*pi*$)">
                                          <p:val>
                                            <p:fltVal val="0"/>
                                          </p:val>
                                        </p:tav>
                                        <p:tav tm="100000">
                                          <p:val>
                                            <p:fltVal val="1"/>
                                          </p:val>
                                        </p:tav>
                                      </p:tavLst>
                                    </p:anim>
                                    <p:anim calcmode="lin" valueType="num">
                                      <p:cBhvr>
                                        <p:cTn id="72" dur="2000" fill="hold"/>
                                        <p:tgtEl>
                                          <p:spTgt spid="16"/>
                                        </p:tgtEl>
                                        <p:attrNameLst>
                                          <p:attrName>ppt_h</p:attrName>
                                        </p:attrNameLst>
                                      </p:cBhvr>
                                      <p:tavLst>
                                        <p:tav tm="0">
                                          <p:val>
                                            <p:strVal val="#ppt_h"/>
                                          </p:val>
                                        </p:tav>
                                        <p:tav tm="100000">
                                          <p:val>
                                            <p:strVal val="#ppt_h"/>
                                          </p:val>
                                        </p:tav>
                                      </p:tavLst>
                                    </p:anim>
                                  </p:childTnLst>
                                </p:cTn>
                              </p:par>
                              <p:par>
                                <p:cTn id="73" presetID="45" presetClass="entr" presetSubtype="0" fill="hold" grpId="0" nodeType="withEffect">
                                  <p:stCondLst>
                                    <p:cond delay="0"/>
                                  </p:stCondLst>
                                  <p:childTnLst>
                                    <p:set>
                                      <p:cBhvr>
                                        <p:cTn id="74" dur="1" fill="hold">
                                          <p:stCondLst>
                                            <p:cond delay="0"/>
                                          </p:stCondLst>
                                        </p:cTn>
                                        <p:tgtEl>
                                          <p:spTgt spid="18"/>
                                        </p:tgtEl>
                                        <p:attrNameLst>
                                          <p:attrName>style.visibility</p:attrName>
                                        </p:attrNameLst>
                                      </p:cBhvr>
                                      <p:to>
                                        <p:strVal val="visible"/>
                                      </p:to>
                                    </p:set>
                                    <p:animEffect transition="in" filter="fade">
                                      <p:cBhvr>
                                        <p:cTn id="75" dur="2000"/>
                                        <p:tgtEl>
                                          <p:spTgt spid="18"/>
                                        </p:tgtEl>
                                      </p:cBhvr>
                                    </p:animEffect>
                                    <p:anim calcmode="lin" valueType="num">
                                      <p:cBhvr>
                                        <p:cTn id="76" dur="2000" fill="hold"/>
                                        <p:tgtEl>
                                          <p:spTgt spid="18"/>
                                        </p:tgtEl>
                                        <p:attrNameLst>
                                          <p:attrName>ppt_w</p:attrName>
                                        </p:attrNameLst>
                                      </p:cBhvr>
                                      <p:tavLst>
                                        <p:tav tm="0" fmla="#ppt_w*sin(2.5*pi*$)">
                                          <p:val>
                                            <p:fltVal val="0"/>
                                          </p:val>
                                        </p:tav>
                                        <p:tav tm="100000">
                                          <p:val>
                                            <p:fltVal val="1"/>
                                          </p:val>
                                        </p:tav>
                                      </p:tavLst>
                                    </p:anim>
                                    <p:anim calcmode="lin" valueType="num">
                                      <p:cBhvr>
                                        <p:cTn id="77" dur="2000" fill="hold"/>
                                        <p:tgtEl>
                                          <p:spTgt spid="1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10" grpId="0" animBg="1"/>
      <p:bldP spid="11" grpId="0"/>
      <p:bldP spid="12" grpId="0"/>
      <p:bldP spid="13" grpId="0"/>
      <p:bldP spid="15" grpId="0"/>
      <p:bldP spid="17" grpId="0" animBg="1"/>
      <p:bldP spid="18"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HDD Partitioning</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1361146091"/>
              </p:ext>
            </p:extLst>
          </p:nvPr>
        </p:nvGraphicFramePr>
        <p:xfrm>
          <a:off x="609598" y="1524000"/>
          <a:ext cx="10969786" cy="2595880"/>
        </p:xfrm>
        <a:graphic>
          <a:graphicData uri="http://schemas.openxmlformats.org/drawingml/2006/table">
            <a:tbl>
              <a:tblPr firstRow="1" bandRow="1">
                <a:tableStyleId>{5C22544A-7EE6-4342-B048-85BDC9FD1C3A}</a:tableStyleId>
              </a:tblPr>
              <a:tblGrid>
                <a:gridCol w="6609845"/>
                <a:gridCol w="1829307"/>
                <a:gridCol w="2530634"/>
              </a:tblGrid>
              <a:tr h="370840">
                <a:tc>
                  <a:txBody>
                    <a:bodyPr/>
                    <a:lstStyle/>
                    <a:p>
                      <a:r>
                        <a:rPr lang="en-US" dirty="0" smtClean="0"/>
                        <a:t>Device</a:t>
                      </a:r>
                      <a:endParaRPr lang="en-US" dirty="0"/>
                    </a:p>
                  </a:txBody>
                  <a:tcPr/>
                </a:tc>
                <a:tc>
                  <a:txBody>
                    <a:bodyPr/>
                    <a:lstStyle/>
                    <a:p>
                      <a:r>
                        <a:rPr lang="en-US" dirty="0" smtClean="0"/>
                        <a:t>Mount</a:t>
                      </a:r>
                      <a:r>
                        <a:rPr lang="en-US" baseline="0" dirty="0" smtClean="0"/>
                        <a:t> Point</a:t>
                      </a:r>
                      <a:endParaRPr lang="en-US" dirty="0"/>
                    </a:p>
                  </a:txBody>
                  <a:tcPr/>
                </a:tc>
                <a:tc>
                  <a:txBody>
                    <a:bodyPr/>
                    <a:lstStyle/>
                    <a:p>
                      <a:r>
                        <a:rPr lang="en-US" dirty="0" smtClean="0"/>
                        <a:t>Filesystem Type</a:t>
                      </a:r>
                      <a:endParaRPr lang="en-US" dirty="0"/>
                    </a:p>
                  </a:txBody>
                  <a:tcPr/>
                </a:tc>
              </a:tr>
              <a:tr h="370840">
                <a:tc>
                  <a:txBody>
                    <a:bodyPr/>
                    <a:lstStyle/>
                    <a:p>
                      <a:r>
                        <a:rPr lang="en-US" dirty="0" smtClean="0"/>
                        <a:t>/dev/mapper/vg_esmnode1-lv_root</a:t>
                      </a:r>
                      <a:endParaRPr lang="en-US" dirty="0"/>
                    </a:p>
                  </a:txBody>
                  <a:tcPr/>
                </a:tc>
                <a:tc>
                  <a:txBody>
                    <a:bodyPr/>
                    <a:lstStyle/>
                    <a:p>
                      <a:r>
                        <a:rPr lang="en-US" dirty="0" smtClean="0"/>
                        <a:t>/</a:t>
                      </a:r>
                      <a:endParaRPr lang="en-US" dirty="0"/>
                    </a:p>
                  </a:txBody>
                  <a:tcPr/>
                </a:tc>
                <a:tc>
                  <a:txBody>
                    <a:bodyPr/>
                    <a:lstStyle/>
                    <a:p>
                      <a:r>
                        <a:rPr lang="en-US" dirty="0" smtClean="0"/>
                        <a:t>ext4</a:t>
                      </a:r>
                      <a:endParaRPr lang="en-US" dirty="0"/>
                    </a:p>
                  </a:txBody>
                  <a:tcPr/>
                </a:tc>
              </a:tr>
              <a:tr h="370840">
                <a:tc>
                  <a:txBody>
                    <a:bodyPr/>
                    <a:lstStyle/>
                    <a:p>
                      <a:r>
                        <a:rPr lang="en-US" dirty="0" smtClean="0"/>
                        <a:t>/dev/sda1</a:t>
                      </a:r>
                      <a:endParaRPr lang="en-US" dirty="0"/>
                    </a:p>
                  </a:txBody>
                  <a:tcPr/>
                </a:tc>
                <a:tc>
                  <a:txBody>
                    <a:bodyPr/>
                    <a:lstStyle/>
                    <a:p>
                      <a:r>
                        <a:rPr lang="en-US" dirty="0" smtClean="0"/>
                        <a:t>/boot</a:t>
                      </a:r>
                      <a:endParaRPr lang="en-US" dirty="0"/>
                    </a:p>
                  </a:txBody>
                  <a:tcPr/>
                </a:tc>
                <a:tc>
                  <a:txBody>
                    <a:bodyPr/>
                    <a:lstStyle/>
                    <a:p>
                      <a:r>
                        <a:rPr lang="en-US" dirty="0" smtClean="0"/>
                        <a:t>ext4</a:t>
                      </a:r>
                      <a:endParaRPr lang="en-US" dirty="0"/>
                    </a:p>
                  </a:txBody>
                  <a:tcPr/>
                </a:tc>
              </a:tr>
              <a:tr h="370840">
                <a:tc>
                  <a:txBody>
                    <a:bodyPr/>
                    <a:lstStyle/>
                    <a:p>
                      <a:r>
                        <a:rPr lang="en-US" dirty="0" smtClean="0"/>
                        <a:t>/dev/mapper/vg_esmnode1-lv_home</a:t>
                      </a:r>
                      <a:endParaRPr lang="en-US" dirty="0"/>
                    </a:p>
                  </a:txBody>
                  <a:tcPr/>
                </a:tc>
                <a:tc>
                  <a:txBody>
                    <a:bodyPr/>
                    <a:lstStyle/>
                    <a:p>
                      <a:r>
                        <a:rPr lang="en-US" dirty="0" smtClean="0"/>
                        <a:t>/home</a:t>
                      </a:r>
                      <a:endParaRPr lang="en-US" dirty="0"/>
                    </a:p>
                  </a:txBody>
                  <a:tcPr/>
                </a:tc>
                <a:tc>
                  <a:txBody>
                    <a:bodyPr/>
                    <a:lstStyle/>
                    <a:p>
                      <a:r>
                        <a:rPr lang="en-US" dirty="0" smtClean="0"/>
                        <a:t>ext4</a:t>
                      </a:r>
                      <a:endParaRPr lang="en-US" dirty="0"/>
                    </a:p>
                  </a:txBody>
                  <a:tcPr/>
                </a:tc>
              </a:tr>
              <a:tr h="370840">
                <a:tc>
                  <a:txBody>
                    <a:bodyPr/>
                    <a:lstStyle/>
                    <a:p>
                      <a:r>
                        <a:rPr lang="en-US" dirty="0" smtClean="0"/>
                        <a:t>/dev/mapper/vg_esmnode1-lv_opt</a:t>
                      </a:r>
                      <a:endParaRPr lang="en-US" dirty="0"/>
                    </a:p>
                  </a:txBody>
                  <a:tcPr/>
                </a:tc>
                <a:tc>
                  <a:txBody>
                    <a:bodyPr/>
                    <a:lstStyle/>
                    <a:p>
                      <a:r>
                        <a:rPr lang="en-US" dirty="0" smtClean="0"/>
                        <a:t>/opt/</a:t>
                      </a:r>
                      <a:r>
                        <a:rPr lang="en-US" dirty="0" err="1" smtClean="0"/>
                        <a:t>arcsight</a:t>
                      </a:r>
                      <a:endParaRPr lang="en-US" dirty="0"/>
                    </a:p>
                  </a:txBody>
                  <a:tcPr/>
                </a:tc>
                <a:tc>
                  <a:txBody>
                    <a:bodyPr/>
                    <a:lstStyle/>
                    <a:p>
                      <a:r>
                        <a:rPr lang="en-US" dirty="0" smtClean="0"/>
                        <a:t>ext4</a:t>
                      </a:r>
                      <a:endParaRPr lang="en-US" dirty="0"/>
                    </a:p>
                  </a:txBody>
                  <a:tcPr/>
                </a:tc>
              </a:tr>
              <a:tr h="370840">
                <a:tc>
                  <a:txBody>
                    <a:bodyPr/>
                    <a:lstStyle/>
                    <a:p>
                      <a:r>
                        <a:rPr lang="en-US" dirty="0" smtClean="0"/>
                        <a:t>/dev/mapper/vg_esmnode1-lv_swap</a:t>
                      </a:r>
                      <a:endParaRPr lang="en-US" dirty="0"/>
                    </a:p>
                  </a:txBody>
                  <a:tcPr/>
                </a:tc>
                <a:tc>
                  <a:txBody>
                    <a:bodyPr/>
                    <a:lstStyle/>
                    <a:p>
                      <a:r>
                        <a:rPr lang="en-US" dirty="0" smtClean="0"/>
                        <a:t>None</a:t>
                      </a:r>
                      <a:endParaRPr lang="en-US" dirty="0"/>
                    </a:p>
                  </a:txBody>
                  <a:tcPr/>
                </a:tc>
                <a:tc>
                  <a:txBody>
                    <a:bodyPr/>
                    <a:lstStyle/>
                    <a:p>
                      <a:r>
                        <a:rPr lang="en-US" dirty="0" smtClean="0"/>
                        <a:t>swap</a:t>
                      </a:r>
                      <a:endParaRPr lang="en-US" dirty="0"/>
                    </a:p>
                  </a:txBody>
                  <a:tcPr/>
                </a:tc>
              </a:tr>
              <a:tr h="370840">
                <a:tc>
                  <a:txBody>
                    <a:bodyPr/>
                    <a:lstStyle/>
                    <a:p>
                      <a:r>
                        <a:rPr lang="en-US" dirty="0" smtClean="0"/>
                        <a:t>/dev/mapper/vg_esmnode1-lv_metadata</a:t>
                      </a:r>
                      <a:endParaRPr lang="en-US" dirty="0"/>
                    </a:p>
                  </a:txBody>
                  <a:tcPr/>
                </a:tc>
                <a:tc>
                  <a:txBody>
                    <a:bodyPr/>
                    <a:lstStyle/>
                    <a:p>
                      <a:r>
                        <a:rPr lang="en-US" dirty="0" smtClean="0"/>
                        <a:t>None</a:t>
                      </a:r>
                      <a:endParaRPr lang="en-US" dirty="0"/>
                    </a:p>
                  </a:txBody>
                  <a:tcPr/>
                </a:tc>
                <a:tc>
                  <a:txBody>
                    <a:bodyPr/>
                    <a:lstStyle/>
                    <a:p>
                      <a:r>
                        <a:rPr lang="en-US" dirty="0" smtClean="0"/>
                        <a:t>Raw</a:t>
                      </a:r>
                      <a:endParaRPr lang="en-US" dirty="0"/>
                    </a:p>
                  </a:txBody>
                  <a:tcPr/>
                </a:tc>
              </a:tr>
            </a:tbl>
          </a:graphicData>
        </a:graphic>
      </p:graphicFrame>
      <p:sp>
        <p:nvSpPr>
          <p:cNvPr id="5" name="Content Placeholder 2"/>
          <p:cNvSpPr txBox="1">
            <a:spLocks/>
          </p:cNvSpPr>
          <p:nvPr/>
        </p:nvSpPr>
        <p:spPr>
          <a:xfrm>
            <a:off x="609442" y="4810760"/>
            <a:ext cx="8230616" cy="495643"/>
          </a:xfrm>
          <a:prstGeom prst="rect">
            <a:avLst/>
          </a:prstGeom>
        </p:spPr>
        <p:txBody>
          <a:bodyPr vert="horz" wrap="none" lIns="0" tIns="0" rIns="0" bIns="0" rtlCol="0" anchor="b" anchorCtr="0"/>
          <a:lstStyle>
            <a:defPPr>
              <a:defRPr lang="en-US"/>
            </a:defPPr>
            <a:lvl1pPr marL="0" algn="ctr" defTabSz="914400" rtl="0" eaLnBrk="1" latinLnBrk="0" hangingPunct="1">
              <a:defRPr sz="7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gn="l">
              <a:buFont typeface="Arial" panose="020B0604020202020204" pitchFamily="34" charset="0"/>
              <a:buChar char="•"/>
            </a:pPr>
            <a:r>
              <a:rPr lang="en-US" sz="2000" dirty="0" smtClean="0"/>
              <a:t>/opt and metadata Device name must be exactly the same on both servers</a:t>
            </a:r>
          </a:p>
        </p:txBody>
      </p:sp>
    </p:spTree>
    <p:extLst>
      <p:ext uri="{BB962C8B-B14F-4D97-AF65-F5344CB8AC3E}">
        <p14:creationId xmlns:p14="http://schemas.microsoft.com/office/powerpoint/2010/main" val="14373621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Networking Configuration</a:t>
            </a:r>
            <a:endParaRPr lang="en-US" dirty="0"/>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601927874"/>
              </p:ext>
            </p:extLst>
          </p:nvPr>
        </p:nvGraphicFramePr>
        <p:xfrm>
          <a:off x="609600" y="1524000"/>
          <a:ext cx="8117904" cy="1854200"/>
        </p:xfrm>
        <a:graphic>
          <a:graphicData uri="http://schemas.openxmlformats.org/drawingml/2006/table">
            <a:tbl>
              <a:tblPr firstRow="1" bandRow="1">
                <a:tableStyleId>{5C22544A-7EE6-4342-B048-85BDC9FD1C3A}</a:tableStyleId>
              </a:tblPr>
              <a:tblGrid>
                <a:gridCol w="1065719"/>
                <a:gridCol w="1064717"/>
                <a:gridCol w="2354904"/>
                <a:gridCol w="3632564"/>
              </a:tblGrid>
              <a:tr h="370840">
                <a:tc>
                  <a:txBody>
                    <a:bodyPr/>
                    <a:lstStyle/>
                    <a:p>
                      <a:r>
                        <a:rPr lang="en-US" dirty="0" smtClean="0"/>
                        <a:t>Server</a:t>
                      </a:r>
                      <a:endParaRPr lang="en-US" dirty="0"/>
                    </a:p>
                  </a:txBody>
                  <a:tcPr/>
                </a:tc>
                <a:tc>
                  <a:txBody>
                    <a:bodyPr/>
                    <a:lstStyle/>
                    <a:p>
                      <a:r>
                        <a:rPr lang="en-US" dirty="0" smtClean="0"/>
                        <a:t>Device</a:t>
                      </a:r>
                      <a:endParaRPr lang="en-US" dirty="0"/>
                    </a:p>
                  </a:txBody>
                  <a:tcPr/>
                </a:tc>
                <a:tc>
                  <a:txBody>
                    <a:bodyPr/>
                    <a:lstStyle/>
                    <a:p>
                      <a:r>
                        <a:rPr lang="en-US" dirty="0" smtClean="0"/>
                        <a:t>IP</a:t>
                      </a:r>
                      <a:endParaRPr lang="en-US" dirty="0"/>
                    </a:p>
                  </a:txBody>
                  <a:tcPr/>
                </a:tc>
                <a:tc>
                  <a:txBody>
                    <a:bodyPr/>
                    <a:lstStyle/>
                    <a:p>
                      <a:r>
                        <a:rPr lang="en-US" dirty="0" smtClean="0"/>
                        <a:t>Hostname</a:t>
                      </a:r>
                      <a:endParaRPr lang="en-US" dirty="0"/>
                    </a:p>
                  </a:txBody>
                  <a:tcPr/>
                </a:tc>
              </a:tr>
              <a:tr h="370840">
                <a:tc>
                  <a:txBody>
                    <a:bodyPr/>
                    <a:lstStyle/>
                    <a:p>
                      <a:r>
                        <a:rPr lang="en-US" dirty="0" smtClean="0"/>
                        <a:t>Server1</a:t>
                      </a:r>
                      <a:endParaRPr lang="en-US" dirty="0"/>
                    </a:p>
                  </a:txBody>
                  <a:tcPr/>
                </a:tc>
                <a:tc>
                  <a:txBody>
                    <a:bodyPr/>
                    <a:lstStyle/>
                    <a:p>
                      <a:r>
                        <a:rPr lang="en-US" dirty="0" smtClean="0"/>
                        <a:t>eth0</a:t>
                      </a:r>
                      <a:endParaRPr lang="en-US" dirty="0"/>
                    </a:p>
                  </a:txBody>
                  <a:tcPr/>
                </a:tc>
                <a:tc>
                  <a:txBody>
                    <a:bodyPr/>
                    <a:lstStyle/>
                    <a:p>
                      <a:r>
                        <a:rPr lang="en-US" dirty="0" smtClean="0"/>
                        <a:t>15.194.211.x</a:t>
                      </a:r>
                      <a:endParaRPr lang="en-US" dirty="0"/>
                    </a:p>
                  </a:txBody>
                  <a:tcPr/>
                </a:tc>
                <a:tc>
                  <a:txBody>
                    <a:bodyPr/>
                    <a:lstStyle/>
                    <a:p>
                      <a:r>
                        <a:rPr lang="en-US" dirty="0" smtClean="0"/>
                        <a:t>Esmnode1.test.lab</a:t>
                      </a:r>
                      <a:endParaRPr lang="en-US" dirty="0"/>
                    </a:p>
                  </a:txBody>
                  <a:tcPr/>
                </a:tc>
              </a:tr>
              <a:tr h="370840">
                <a:tc>
                  <a:txBody>
                    <a:bodyPr/>
                    <a:lstStyle/>
                    <a:p>
                      <a:r>
                        <a:rPr lang="en-US" dirty="0" smtClean="0"/>
                        <a:t>Server1</a:t>
                      </a:r>
                      <a:endParaRPr lang="en-US" dirty="0"/>
                    </a:p>
                  </a:txBody>
                  <a:tcPr/>
                </a:tc>
                <a:tc>
                  <a:txBody>
                    <a:bodyPr/>
                    <a:lstStyle/>
                    <a:p>
                      <a:r>
                        <a:rPr lang="en-US" dirty="0" smtClean="0"/>
                        <a:t>eth1</a:t>
                      </a:r>
                      <a:endParaRPr lang="en-US" dirty="0"/>
                    </a:p>
                  </a:txBody>
                  <a:tcPr/>
                </a:tc>
                <a:tc>
                  <a:txBody>
                    <a:bodyPr/>
                    <a:lstStyle/>
                    <a:p>
                      <a:r>
                        <a:rPr lang="en-US" dirty="0" smtClean="0"/>
                        <a:t>192.168.200.10</a:t>
                      </a:r>
                      <a:endParaRPr lang="en-US" dirty="0"/>
                    </a:p>
                  </a:txBody>
                  <a:tcPr/>
                </a:tc>
                <a:tc>
                  <a:txBody>
                    <a:bodyPr/>
                    <a:lstStyle/>
                    <a:p>
                      <a:r>
                        <a:rPr lang="en-US" dirty="0" smtClean="0"/>
                        <a:t>N/A</a:t>
                      </a:r>
                      <a:endParaRPr lang="en-US" dirty="0"/>
                    </a:p>
                  </a:txBody>
                  <a:tcPr/>
                </a:tc>
              </a:tr>
              <a:tr h="370840">
                <a:tc>
                  <a:txBody>
                    <a:bodyPr/>
                    <a:lstStyle/>
                    <a:p>
                      <a:r>
                        <a:rPr lang="en-US" dirty="0" smtClean="0"/>
                        <a:t>Server2</a:t>
                      </a:r>
                      <a:endParaRPr lang="en-US" dirty="0"/>
                    </a:p>
                  </a:txBody>
                  <a:tcPr/>
                </a:tc>
                <a:tc>
                  <a:txBody>
                    <a:bodyPr/>
                    <a:lstStyle/>
                    <a:p>
                      <a:r>
                        <a:rPr lang="en-US" dirty="0" smtClean="0"/>
                        <a:t>eth0</a:t>
                      </a:r>
                      <a:endParaRPr lang="en-US" dirty="0"/>
                    </a:p>
                  </a:txBody>
                  <a:tcPr/>
                </a:tc>
                <a:tc>
                  <a:txBody>
                    <a:bodyPr/>
                    <a:lstStyle/>
                    <a:p>
                      <a:r>
                        <a:rPr lang="en-US" dirty="0" smtClean="0"/>
                        <a:t>15.194.211.y</a:t>
                      </a:r>
                      <a:endParaRPr lang="en-US" dirty="0"/>
                    </a:p>
                  </a:txBody>
                  <a:tcPr/>
                </a:tc>
                <a:tc>
                  <a:txBody>
                    <a:bodyPr/>
                    <a:lstStyle/>
                    <a:p>
                      <a:r>
                        <a:rPr lang="en-US" dirty="0" smtClean="0"/>
                        <a:t>Esmnode2.test.lab</a:t>
                      </a:r>
                      <a:endParaRPr lang="en-US" dirty="0"/>
                    </a:p>
                  </a:txBody>
                  <a:tcPr/>
                </a:tc>
              </a:tr>
              <a:tr h="370840">
                <a:tc>
                  <a:txBody>
                    <a:bodyPr/>
                    <a:lstStyle/>
                    <a:p>
                      <a:r>
                        <a:rPr lang="en-US" dirty="0" smtClean="0"/>
                        <a:t>Server2</a:t>
                      </a:r>
                      <a:endParaRPr lang="en-US" dirty="0"/>
                    </a:p>
                  </a:txBody>
                  <a:tcPr/>
                </a:tc>
                <a:tc>
                  <a:txBody>
                    <a:bodyPr/>
                    <a:lstStyle/>
                    <a:p>
                      <a:r>
                        <a:rPr lang="en-US" dirty="0" smtClean="0"/>
                        <a:t>eth1</a:t>
                      </a:r>
                      <a:endParaRPr lang="en-US" dirty="0"/>
                    </a:p>
                  </a:txBody>
                  <a:tcPr/>
                </a:tc>
                <a:tc>
                  <a:txBody>
                    <a:bodyPr/>
                    <a:lstStyle/>
                    <a:p>
                      <a:r>
                        <a:rPr lang="en-US" dirty="0" smtClean="0"/>
                        <a:t>192.168.200.11</a:t>
                      </a:r>
                      <a:endParaRPr lang="en-US" dirty="0"/>
                    </a:p>
                  </a:txBody>
                  <a:tcPr/>
                </a:tc>
                <a:tc>
                  <a:txBody>
                    <a:bodyPr/>
                    <a:lstStyle/>
                    <a:p>
                      <a:r>
                        <a:rPr lang="en-US" dirty="0" smtClean="0"/>
                        <a:t>N/A</a:t>
                      </a:r>
                      <a:endParaRPr lang="en-US" dirty="0"/>
                    </a:p>
                  </a:txBody>
                  <a:tcPr/>
                </a:tc>
              </a:tr>
            </a:tbl>
          </a:graphicData>
        </a:graphic>
      </p:graphicFrame>
      <p:sp>
        <p:nvSpPr>
          <p:cNvPr id="5" name="Content Placeholder 4"/>
          <p:cNvSpPr txBox="1">
            <a:spLocks/>
          </p:cNvSpPr>
          <p:nvPr/>
        </p:nvSpPr>
        <p:spPr>
          <a:xfrm>
            <a:off x="609600" y="3530600"/>
            <a:ext cx="8117904" cy="1133594"/>
          </a:xfrm>
          <a:prstGeom prst="rect">
            <a:avLst/>
          </a:prstGeom>
        </p:spPr>
        <p:txBody>
          <a:bodyPr vert="horz" wrap="none" lIns="0" tIns="0" rIns="0" bIns="0" rtlCol="0" anchor="b" anchorCtr="0"/>
          <a:lstStyle>
            <a:defPPr>
              <a:defRPr lang="en-US"/>
            </a:defPPr>
            <a:lvl1pPr marL="0" algn="ctr" defTabSz="914400" rtl="0" eaLnBrk="1" latinLnBrk="0" hangingPunct="1">
              <a:defRPr sz="7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285750" indent="-285750" algn="l">
              <a:buFont typeface="Arial" panose="020B0604020202020204" pitchFamily="34" charset="0"/>
              <a:buChar char="•"/>
            </a:pPr>
            <a:r>
              <a:rPr lang="en-US" sz="1800" dirty="0" smtClean="0"/>
              <a:t>Service IP: 15.194.211.z</a:t>
            </a:r>
          </a:p>
          <a:p>
            <a:pPr marL="285750" indent="-285750" algn="l">
              <a:buFont typeface="Arial" panose="020B0604020202020204" pitchFamily="34" charset="0"/>
              <a:buChar char="•"/>
            </a:pPr>
            <a:r>
              <a:rPr lang="en-US" sz="1800" dirty="0" smtClean="0"/>
              <a:t>Service Hostname: </a:t>
            </a:r>
            <a:r>
              <a:rPr lang="en-US" sz="1800" dirty="0" err="1" smtClean="0"/>
              <a:t>esmcluster.test.lab</a:t>
            </a:r>
            <a:endParaRPr lang="en-US" sz="1800" dirty="0" smtClean="0"/>
          </a:p>
          <a:p>
            <a:pPr marL="285750" indent="-285750" algn="l">
              <a:buFont typeface="Arial" panose="020B0604020202020204" pitchFamily="34" charset="0"/>
              <a:buChar char="•"/>
            </a:pPr>
            <a:r>
              <a:rPr lang="en-US" sz="1800" dirty="0" smtClean="0"/>
              <a:t>/</a:t>
            </a:r>
            <a:r>
              <a:rPr lang="en-US" sz="1800" dirty="0" err="1" smtClean="0"/>
              <a:t>etc</a:t>
            </a:r>
            <a:r>
              <a:rPr lang="en-US" sz="1800" dirty="0" smtClean="0"/>
              <a:t>/hosts file must contain all the hostnames with their respective IPs</a:t>
            </a:r>
          </a:p>
          <a:p>
            <a:pPr marL="285750" indent="-285750" algn="l">
              <a:buFont typeface="Arial" panose="020B0604020202020204" pitchFamily="34" charset="0"/>
              <a:buChar char="•"/>
            </a:pPr>
            <a:r>
              <a:rPr lang="en-US" sz="1800" dirty="0" smtClean="0"/>
              <a:t>IPs without hostname are interconnect IP’s and must be connected via crossover cable</a:t>
            </a:r>
            <a:endParaRPr lang="en-US" sz="1800" dirty="0"/>
          </a:p>
        </p:txBody>
      </p:sp>
    </p:spTree>
    <p:extLst>
      <p:ext uri="{BB962C8B-B14F-4D97-AF65-F5344CB8AC3E}">
        <p14:creationId xmlns:p14="http://schemas.microsoft.com/office/powerpoint/2010/main" val="37614669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OS Installation Screenshots</a:t>
            </a:r>
            <a:endParaRPr lang="en-US" dirty="0"/>
          </a:p>
        </p:txBody>
      </p:sp>
      <p:pic>
        <p:nvPicPr>
          <p:cNvPr id="4" name="Content Placeholder 3"/>
          <p:cNvPicPr>
            <a:picLocks noGrp="1" noChangeAspect="1"/>
          </p:cNvPicPr>
          <p:nvPr>
            <p:ph idx="1"/>
          </p:nvPr>
        </p:nvPicPr>
        <p:blipFill>
          <a:blip r:embed="rId2"/>
          <a:stretch>
            <a:fillRect/>
          </a:stretch>
        </p:blipFill>
        <p:spPr>
          <a:xfrm>
            <a:off x="3063959" y="1524000"/>
            <a:ext cx="6060907" cy="4572000"/>
          </a:xfrm>
          <a:prstGeom prst="rect">
            <a:avLst/>
          </a:prstGeom>
        </p:spPr>
      </p:pic>
    </p:spTree>
    <p:extLst>
      <p:ext uri="{BB962C8B-B14F-4D97-AF65-F5344CB8AC3E}">
        <p14:creationId xmlns:p14="http://schemas.microsoft.com/office/powerpoint/2010/main" val="27263006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Network Configuration</a:t>
            </a:r>
            <a:endParaRPr lang="en-US" dirty="0"/>
          </a:p>
        </p:txBody>
      </p:sp>
      <p:pic>
        <p:nvPicPr>
          <p:cNvPr id="4" name="Content Placeholder 3"/>
          <p:cNvPicPr>
            <a:picLocks noGrp="1" noChangeAspect="1"/>
          </p:cNvPicPr>
          <p:nvPr>
            <p:ph idx="1"/>
          </p:nvPr>
        </p:nvPicPr>
        <p:blipFill>
          <a:blip r:embed="rId2"/>
          <a:stretch>
            <a:fillRect/>
          </a:stretch>
        </p:blipFill>
        <p:spPr>
          <a:xfrm>
            <a:off x="2334126" y="1016778"/>
            <a:ext cx="6837741" cy="5079222"/>
          </a:xfrm>
          <a:prstGeom prst="rect">
            <a:avLst/>
          </a:prstGeom>
        </p:spPr>
      </p:pic>
    </p:spTree>
    <p:extLst>
      <p:ext uri="{BB962C8B-B14F-4D97-AF65-F5344CB8AC3E}">
        <p14:creationId xmlns:p14="http://schemas.microsoft.com/office/powerpoint/2010/main" val="37671923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Nodes IP addresses</a:t>
            </a:r>
            <a:endParaRPr lang="en-US" dirty="0"/>
          </a:p>
        </p:txBody>
      </p:sp>
      <p:pic>
        <p:nvPicPr>
          <p:cNvPr id="10" name="Content Placeholder 9"/>
          <p:cNvPicPr>
            <a:picLocks noGrp="1" noChangeAspect="1"/>
          </p:cNvPicPr>
          <p:nvPr>
            <p:ph sz="half" idx="1"/>
          </p:nvPr>
        </p:nvPicPr>
        <p:blipFill>
          <a:blip r:embed="rId2"/>
          <a:stretch>
            <a:fillRect/>
          </a:stretch>
        </p:blipFill>
        <p:spPr>
          <a:xfrm>
            <a:off x="609600" y="1812753"/>
            <a:ext cx="5303838" cy="3994494"/>
          </a:xfrm>
          <a:prstGeom prst="rect">
            <a:avLst/>
          </a:prstGeom>
        </p:spPr>
      </p:pic>
      <p:sp>
        <p:nvSpPr>
          <p:cNvPr id="11" name="Content Placeholder 3"/>
          <p:cNvSpPr>
            <a:spLocks noGrp="1"/>
          </p:cNvSpPr>
          <p:nvPr>
            <p:ph sz="half" idx="2"/>
          </p:nvPr>
        </p:nvSpPr>
        <p:spPr/>
        <p:txBody>
          <a:bodyPr/>
          <a:lstStyle/>
          <a:p>
            <a:pPr marL="285750" indent="-285750">
              <a:buFont typeface="Arial" panose="020B0604020202020204" pitchFamily="34" charset="0"/>
              <a:buChar char="•"/>
            </a:pPr>
            <a:r>
              <a:rPr lang="en-US" dirty="0" smtClean="0"/>
              <a:t>This is the Official Node IP address which is visible to the world</a:t>
            </a:r>
            <a:endParaRPr lang="en-US" dirty="0"/>
          </a:p>
        </p:txBody>
      </p:sp>
    </p:spTree>
    <p:extLst>
      <p:ext uri="{BB962C8B-B14F-4D97-AF65-F5344CB8AC3E}">
        <p14:creationId xmlns:p14="http://schemas.microsoft.com/office/powerpoint/2010/main" val="40084638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IP Service Configuration</a:t>
            </a:r>
            <a:endParaRPr lang="en-US" dirty="0"/>
          </a:p>
        </p:txBody>
      </p:sp>
      <p:pic>
        <p:nvPicPr>
          <p:cNvPr id="5" name="Content Placeholder 4"/>
          <p:cNvPicPr>
            <a:picLocks noGrp="1" noChangeAspect="1"/>
          </p:cNvPicPr>
          <p:nvPr>
            <p:ph idx="1"/>
          </p:nvPr>
        </p:nvPicPr>
        <p:blipFill>
          <a:blip r:embed="rId2"/>
          <a:stretch>
            <a:fillRect/>
          </a:stretch>
        </p:blipFill>
        <p:spPr>
          <a:xfrm>
            <a:off x="3062895" y="1524000"/>
            <a:ext cx="6063034" cy="4572000"/>
          </a:xfrm>
          <a:prstGeom prst="rect">
            <a:avLst/>
          </a:prstGeom>
        </p:spPr>
      </p:pic>
    </p:spTree>
    <p:extLst>
      <p:ext uri="{BB962C8B-B14F-4D97-AF65-F5344CB8AC3E}">
        <p14:creationId xmlns:p14="http://schemas.microsoft.com/office/powerpoint/2010/main" val="38372845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HDD Initial Configuration</a:t>
            </a:r>
            <a:endParaRPr lang="en-US" dirty="0"/>
          </a:p>
        </p:txBody>
      </p:sp>
      <p:pic>
        <p:nvPicPr>
          <p:cNvPr id="6" name="Content Placeholder 5"/>
          <p:cNvPicPr>
            <a:picLocks noGrp="1" noChangeAspect="1"/>
          </p:cNvPicPr>
          <p:nvPr>
            <p:ph sz="half" idx="1"/>
          </p:nvPr>
        </p:nvPicPr>
        <p:blipFill>
          <a:blip r:embed="rId2"/>
          <a:stretch>
            <a:fillRect/>
          </a:stretch>
        </p:blipFill>
        <p:spPr>
          <a:xfrm>
            <a:off x="609443" y="1377666"/>
            <a:ext cx="6368874" cy="4768694"/>
          </a:xfrm>
          <a:prstGeom prst="rect">
            <a:avLst/>
          </a:prstGeom>
        </p:spPr>
      </p:pic>
      <p:sp>
        <p:nvSpPr>
          <p:cNvPr id="7" name="Content Placeholder 3"/>
          <p:cNvSpPr>
            <a:spLocks noGrp="1"/>
          </p:cNvSpPr>
          <p:nvPr>
            <p:ph sz="half" idx="2"/>
          </p:nvPr>
        </p:nvSpPr>
        <p:spPr>
          <a:xfrm>
            <a:off x="7218948" y="1371600"/>
            <a:ext cx="4360437" cy="4572000"/>
          </a:xfrm>
        </p:spPr>
        <p:txBody>
          <a:bodyPr/>
          <a:lstStyle/>
          <a:p>
            <a:r>
              <a:rPr lang="en-US" dirty="0" smtClean="0"/>
              <a:t>Make sure to select the “Review and modify partitioning layout” option to repartition the system properly</a:t>
            </a:r>
            <a:endParaRPr lang="en-US" dirty="0"/>
          </a:p>
        </p:txBody>
      </p:sp>
    </p:spTree>
    <p:extLst>
      <p:ext uri="{BB962C8B-B14F-4D97-AF65-F5344CB8AC3E}">
        <p14:creationId xmlns:p14="http://schemas.microsoft.com/office/powerpoint/2010/main" val="5750024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Default HDD Partitioning (DO NOT USE THIS ONE)</a:t>
            </a:r>
            <a:endParaRPr lang="en-US" dirty="0"/>
          </a:p>
        </p:txBody>
      </p:sp>
      <p:pic>
        <p:nvPicPr>
          <p:cNvPr id="6" name="Content Placeholder 5"/>
          <p:cNvPicPr>
            <a:picLocks noGrp="1" noChangeAspect="1"/>
          </p:cNvPicPr>
          <p:nvPr>
            <p:ph idx="1"/>
          </p:nvPr>
        </p:nvPicPr>
        <p:blipFill>
          <a:blip r:embed="rId2"/>
          <a:stretch>
            <a:fillRect/>
          </a:stretch>
        </p:blipFill>
        <p:spPr>
          <a:xfrm>
            <a:off x="3062813" y="1524000"/>
            <a:ext cx="6063198" cy="4572000"/>
          </a:xfrm>
          <a:prstGeom prst="rect">
            <a:avLst/>
          </a:prstGeom>
        </p:spPr>
      </p:pic>
    </p:spTree>
    <p:extLst>
      <p:ext uri="{BB962C8B-B14F-4D97-AF65-F5344CB8AC3E}">
        <p14:creationId xmlns:p14="http://schemas.microsoft.com/office/powerpoint/2010/main" val="22662774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Partitioning Required for Cluster</a:t>
            </a:r>
            <a:endParaRPr lang="en-US" dirty="0"/>
          </a:p>
        </p:txBody>
      </p:sp>
      <p:pic>
        <p:nvPicPr>
          <p:cNvPr id="4" name="Content Placeholder 3"/>
          <p:cNvPicPr>
            <a:picLocks noGrp="1" noChangeAspect="1"/>
          </p:cNvPicPr>
          <p:nvPr>
            <p:ph idx="1"/>
          </p:nvPr>
        </p:nvPicPr>
        <p:blipFill>
          <a:blip r:embed="rId2"/>
          <a:stretch>
            <a:fillRect/>
          </a:stretch>
        </p:blipFill>
        <p:spPr>
          <a:xfrm>
            <a:off x="3051484" y="1524000"/>
            <a:ext cx="6085856" cy="4572000"/>
          </a:xfrm>
          <a:prstGeom prst="rect">
            <a:avLst/>
          </a:prstGeom>
        </p:spPr>
      </p:pic>
    </p:spTree>
    <p:extLst>
      <p:ext uri="{BB962C8B-B14F-4D97-AF65-F5344CB8AC3E}">
        <p14:creationId xmlns:p14="http://schemas.microsoft.com/office/powerpoint/2010/main" val="12702786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Install Compatibility libraries</a:t>
            </a:r>
            <a:endParaRPr lang="en-US" dirty="0"/>
          </a:p>
        </p:txBody>
      </p:sp>
      <p:pic>
        <p:nvPicPr>
          <p:cNvPr id="6" name="Content Placeholder 5"/>
          <p:cNvPicPr>
            <a:picLocks noGrp="1" noChangeAspect="1"/>
          </p:cNvPicPr>
          <p:nvPr>
            <p:ph sz="half" idx="1"/>
          </p:nvPr>
        </p:nvPicPr>
        <p:blipFill>
          <a:blip r:embed="rId2"/>
          <a:stretch>
            <a:fillRect/>
          </a:stretch>
        </p:blipFill>
        <p:spPr>
          <a:xfrm>
            <a:off x="609442" y="1524000"/>
            <a:ext cx="6186701" cy="4636168"/>
          </a:xfrm>
          <a:prstGeom prst="rect">
            <a:avLst/>
          </a:prstGeom>
        </p:spPr>
      </p:pic>
      <p:sp>
        <p:nvSpPr>
          <p:cNvPr id="7" name="Content Placeholder 4"/>
          <p:cNvSpPr>
            <a:spLocks noGrp="1"/>
          </p:cNvSpPr>
          <p:nvPr>
            <p:ph sz="half" idx="2"/>
          </p:nvPr>
        </p:nvSpPr>
        <p:spPr>
          <a:xfrm>
            <a:off x="7202904" y="1524000"/>
            <a:ext cx="4376479" cy="4572000"/>
          </a:xfrm>
        </p:spPr>
        <p:txBody>
          <a:bodyPr/>
          <a:lstStyle/>
          <a:p>
            <a:r>
              <a:rPr lang="en-US" dirty="0" smtClean="0"/>
              <a:t>Select the radio option “Customize now” and click on “Next” button</a:t>
            </a:r>
            <a:endParaRPr lang="en-US" dirty="0"/>
          </a:p>
        </p:txBody>
      </p:sp>
    </p:spTree>
    <p:extLst>
      <p:ext uri="{BB962C8B-B14F-4D97-AF65-F5344CB8AC3E}">
        <p14:creationId xmlns:p14="http://schemas.microsoft.com/office/powerpoint/2010/main" val="39241608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Select Compatibility libraries</a:t>
            </a:r>
            <a:endParaRPr lang="en-US" dirty="0"/>
          </a:p>
        </p:txBody>
      </p:sp>
      <p:pic>
        <p:nvPicPr>
          <p:cNvPr id="7" name="Content Placeholder 6"/>
          <p:cNvPicPr>
            <a:picLocks noGrp="1" noChangeAspect="1"/>
          </p:cNvPicPr>
          <p:nvPr>
            <p:ph idx="1"/>
          </p:nvPr>
        </p:nvPicPr>
        <p:blipFill>
          <a:blip r:embed="rId2"/>
          <a:stretch>
            <a:fillRect/>
          </a:stretch>
        </p:blipFill>
        <p:spPr>
          <a:xfrm>
            <a:off x="3034982" y="1524000"/>
            <a:ext cx="6118860" cy="4572000"/>
          </a:xfrm>
          <a:prstGeom prst="rect">
            <a:avLst/>
          </a:prstGeom>
        </p:spPr>
      </p:pic>
    </p:spTree>
    <p:extLst>
      <p:ext uri="{BB962C8B-B14F-4D97-AF65-F5344CB8AC3E}">
        <p14:creationId xmlns:p14="http://schemas.microsoft.com/office/powerpoint/2010/main" val="6577175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User </a:t>
            </a:r>
            <a:r>
              <a:rPr lang="en-US" dirty="0" err="1" smtClean="0"/>
              <a:t>arcsight</a:t>
            </a:r>
            <a:r>
              <a:rPr lang="en-US" dirty="0" smtClean="0"/>
              <a:t> creation</a:t>
            </a:r>
            <a:endParaRPr lang="en-US" dirty="0"/>
          </a:p>
        </p:txBody>
      </p:sp>
      <p:pic>
        <p:nvPicPr>
          <p:cNvPr id="4" name="Content Placeholder 3"/>
          <p:cNvPicPr>
            <a:picLocks noGrp="1" noChangeAspect="1"/>
          </p:cNvPicPr>
          <p:nvPr>
            <p:ph idx="1"/>
          </p:nvPr>
        </p:nvPicPr>
        <p:blipFill>
          <a:blip r:embed="rId2"/>
          <a:stretch>
            <a:fillRect/>
          </a:stretch>
        </p:blipFill>
        <p:spPr>
          <a:xfrm>
            <a:off x="3717289" y="1524000"/>
            <a:ext cx="4754246" cy="4572000"/>
          </a:xfrm>
          <a:prstGeom prst="rect">
            <a:avLst/>
          </a:prstGeom>
        </p:spPr>
      </p:pic>
    </p:spTree>
    <p:extLst>
      <p:ext uri="{BB962C8B-B14F-4D97-AF65-F5344CB8AC3E}">
        <p14:creationId xmlns:p14="http://schemas.microsoft.com/office/powerpoint/2010/main" val="35548495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Commands to create metadata partition</a:t>
            </a:r>
            <a:endParaRPr lang="en-US" dirty="0"/>
          </a:p>
        </p:txBody>
      </p:sp>
      <p:sp>
        <p:nvSpPr>
          <p:cNvPr id="4" name="Content Placeholder 3"/>
          <p:cNvSpPr>
            <a:spLocks noGrp="1"/>
          </p:cNvSpPr>
          <p:nvPr>
            <p:ph idx="1"/>
          </p:nvPr>
        </p:nvSpPr>
        <p:spPr/>
        <p:txBody>
          <a:bodyPr/>
          <a:lstStyle/>
          <a:p>
            <a:pPr marL="342900" indent="-342900">
              <a:buFont typeface="+mj-lt"/>
              <a:buAutoNum type="arabicPeriod"/>
            </a:pPr>
            <a:r>
              <a:rPr lang="en-US" dirty="0" err="1" smtClean="0">
                <a:solidFill>
                  <a:schemeClr val="tx1"/>
                </a:solidFill>
              </a:rPr>
              <a:t>vgdisplay</a:t>
            </a:r>
            <a:r>
              <a:rPr lang="en-US" dirty="0" smtClean="0">
                <a:solidFill>
                  <a:schemeClr val="tx1"/>
                </a:solidFill>
              </a:rPr>
              <a:t>: focus on the VG Name and the value for “Free PE / Size” to make sure there is space available</a:t>
            </a:r>
          </a:p>
          <a:p>
            <a:pPr marL="342900" indent="-342900">
              <a:buFont typeface="+mj-lt"/>
              <a:buAutoNum type="arabicPeriod"/>
            </a:pPr>
            <a:r>
              <a:rPr lang="en-US" dirty="0" err="1" smtClean="0">
                <a:solidFill>
                  <a:schemeClr val="tx1"/>
                </a:solidFill>
              </a:rPr>
              <a:t>lvcreate</a:t>
            </a:r>
            <a:r>
              <a:rPr lang="en-US" dirty="0" smtClean="0">
                <a:solidFill>
                  <a:schemeClr val="tx1"/>
                </a:solidFill>
              </a:rPr>
              <a:t> –l 100%FREE –n </a:t>
            </a:r>
            <a:r>
              <a:rPr lang="en-US" dirty="0" err="1" smtClean="0">
                <a:solidFill>
                  <a:schemeClr val="tx1"/>
                </a:solidFill>
              </a:rPr>
              <a:t>lv_metadata</a:t>
            </a:r>
            <a:r>
              <a:rPr lang="en-US" dirty="0" smtClean="0">
                <a:solidFill>
                  <a:schemeClr val="tx1"/>
                </a:solidFill>
              </a:rPr>
              <a:t> vg_esmnode1</a:t>
            </a:r>
          </a:p>
          <a:p>
            <a:pPr marL="342900" indent="-342900">
              <a:buFont typeface="+mj-lt"/>
              <a:buAutoNum type="arabicPeriod"/>
            </a:pPr>
            <a:r>
              <a:rPr lang="en-US" dirty="0" err="1" smtClean="0">
                <a:solidFill>
                  <a:schemeClr val="tx1"/>
                </a:solidFill>
              </a:rPr>
              <a:t>lvdisplay</a:t>
            </a:r>
            <a:r>
              <a:rPr lang="en-US" dirty="0" smtClean="0">
                <a:solidFill>
                  <a:schemeClr val="tx1"/>
                </a:solidFill>
              </a:rPr>
              <a:t> will show the information about the new partition details</a:t>
            </a:r>
            <a:endParaRPr lang="en-US" dirty="0">
              <a:solidFill>
                <a:schemeClr val="tx1"/>
              </a:solidFill>
            </a:endParaRPr>
          </a:p>
        </p:txBody>
      </p:sp>
    </p:spTree>
    <p:extLst>
      <p:ext uri="{BB962C8B-B14F-4D97-AF65-F5344CB8AC3E}">
        <p14:creationId xmlns:p14="http://schemas.microsoft.com/office/powerpoint/2010/main" val="86085475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t>e</a:t>
            </a:r>
            <a:r>
              <a:rPr lang="en-US" dirty="0" smtClean="0"/>
              <a:t>th0 Configuration (Service IP)</a:t>
            </a:r>
            <a:endParaRPr lang="en-US" dirty="0"/>
          </a:p>
        </p:txBody>
      </p:sp>
      <p:sp>
        <p:nvSpPr>
          <p:cNvPr id="7" name="Content Placeholder 2"/>
          <p:cNvSpPr>
            <a:spLocks noGrp="1"/>
          </p:cNvSpPr>
          <p:nvPr>
            <p:ph idx="1"/>
          </p:nvPr>
        </p:nvSpPr>
        <p:spPr/>
        <p:txBody>
          <a:bodyPr/>
          <a:lstStyle/>
          <a:p>
            <a:r>
              <a:rPr lang="en-US" dirty="0" smtClean="0">
                <a:solidFill>
                  <a:schemeClr val="tx1"/>
                </a:solidFill>
              </a:rPr>
              <a:t>DEVICE=eth0</a:t>
            </a:r>
            <a:br>
              <a:rPr lang="en-US" dirty="0" smtClean="0">
                <a:solidFill>
                  <a:schemeClr val="tx1"/>
                </a:solidFill>
              </a:rPr>
            </a:br>
            <a:r>
              <a:rPr lang="en-US" dirty="0" smtClean="0">
                <a:solidFill>
                  <a:schemeClr val="tx1"/>
                </a:solidFill>
              </a:rPr>
              <a:t>TYPE=Ethernet</a:t>
            </a:r>
            <a:br>
              <a:rPr lang="en-US" dirty="0" smtClean="0">
                <a:solidFill>
                  <a:schemeClr val="tx1"/>
                </a:solidFill>
              </a:rPr>
            </a:br>
            <a:r>
              <a:rPr lang="en-US" dirty="0" smtClean="0">
                <a:solidFill>
                  <a:schemeClr val="tx1"/>
                </a:solidFill>
              </a:rPr>
              <a:t>UUID=85f04188-801f-4471-999a-0facbf25feae</a:t>
            </a:r>
            <a:br>
              <a:rPr lang="en-US" dirty="0" smtClean="0">
                <a:solidFill>
                  <a:schemeClr val="tx1"/>
                </a:solidFill>
              </a:rPr>
            </a:br>
            <a:r>
              <a:rPr lang="en-US" dirty="0" smtClean="0">
                <a:solidFill>
                  <a:schemeClr val="tx1"/>
                </a:solidFill>
              </a:rPr>
              <a:t>ONBOOT=yes</a:t>
            </a:r>
            <a:br>
              <a:rPr lang="en-US" dirty="0" smtClean="0">
                <a:solidFill>
                  <a:schemeClr val="tx1"/>
                </a:solidFill>
              </a:rPr>
            </a:br>
            <a:r>
              <a:rPr lang="en-US" dirty="0" smtClean="0">
                <a:solidFill>
                  <a:schemeClr val="tx1"/>
                </a:solidFill>
              </a:rPr>
              <a:t>NM_CONTROLLED=yes</a:t>
            </a:r>
            <a:br>
              <a:rPr lang="en-US" dirty="0" smtClean="0">
                <a:solidFill>
                  <a:schemeClr val="tx1"/>
                </a:solidFill>
              </a:rPr>
            </a:br>
            <a:r>
              <a:rPr lang="en-US" dirty="0" smtClean="0">
                <a:solidFill>
                  <a:schemeClr val="tx1"/>
                </a:solidFill>
              </a:rPr>
              <a:t>BOOTPROTO=none</a:t>
            </a:r>
            <a:br>
              <a:rPr lang="en-US" dirty="0" smtClean="0">
                <a:solidFill>
                  <a:schemeClr val="tx1"/>
                </a:solidFill>
              </a:rPr>
            </a:br>
            <a:r>
              <a:rPr lang="en-US" dirty="0" smtClean="0">
                <a:solidFill>
                  <a:schemeClr val="tx1"/>
                </a:solidFill>
              </a:rPr>
              <a:t>HWADDR=00:0C:29:6A:27:35</a:t>
            </a:r>
            <a:br>
              <a:rPr lang="en-US" dirty="0" smtClean="0">
                <a:solidFill>
                  <a:schemeClr val="tx1"/>
                </a:solidFill>
              </a:rPr>
            </a:br>
            <a:r>
              <a:rPr lang="en-US" dirty="0" smtClean="0">
                <a:solidFill>
                  <a:schemeClr val="tx1"/>
                </a:solidFill>
              </a:rPr>
              <a:t>IPADDR=15.194.211.109</a:t>
            </a:r>
            <a:br>
              <a:rPr lang="en-US" dirty="0" smtClean="0">
                <a:solidFill>
                  <a:schemeClr val="tx1"/>
                </a:solidFill>
              </a:rPr>
            </a:br>
            <a:r>
              <a:rPr lang="en-US" dirty="0"/>
              <a:t>PREFIX=24</a:t>
            </a:r>
            <a:br>
              <a:rPr lang="en-US" dirty="0"/>
            </a:br>
            <a:r>
              <a:rPr lang="en-US" dirty="0"/>
              <a:t>GATEWAY=15.194.211.1</a:t>
            </a:r>
            <a:br>
              <a:rPr lang="en-US" dirty="0"/>
            </a:br>
            <a:r>
              <a:rPr lang="en-US" dirty="0"/>
              <a:t>DNS1=16.110.135.52</a:t>
            </a:r>
            <a:br>
              <a:rPr lang="en-US" dirty="0"/>
            </a:br>
            <a:r>
              <a:rPr lang="en-US" dirty="0"/>
              <a:t>DNS2=16.110.135.51</a:t>
            </a:r>
            <a:br>
              <a:rPr lang="en-US" dirty="0"/>
            </a:br>
            <a:r>
              <a:rPr lang="en-US" dirty="0"/>
              <a:t>DEFROUTE=yes</a:t>
            </a:r>
            <a:br>
              <a:rPr lang="en-US" dirty="0"/>
            </a:br>
            <a:r>
              <a:rPr lang="en-US" dirty="0"/>
              <a:t>IPV4_FAILURE_FATAL=yes</a:t>
            </a:r>
            <a:br>
              <a:rPr lang="en-US" dirty="0"/>
            </a:br>
            <a:r>
              <a:rPr lang="en-US" dirty="0"/>
              <a:t>IPV6INIT=no</a:t>
            </a:r>
            <a:br>
              <a:rPr lang="en-US" dirty="0"/>
            </a:br>
            <a:r>
              <a:rPr lang="en-US" dirty="0"/>
              <a:t>NAME="System eth0"</a:t>
            </a:r>
          </a:p>
          <a:p>
            <a:endParaRPr lang="en-US" dirty="0">
              <a:solidFill>
                <a:schemeClr val="tx1"/>
              </a:solidFill>
            </a:endParaRPr>
          </a:p>
        </p:txBody>
      </p:sp>
    </p:spTree>
    <p:extLst>
      <p:ext uri="{BB962C8B-B14F-4D97-AF65-F5344CB8AC3E}">
        <p14:creationId xmlns:p14="http://schemas.microsoft.com/office/powerpoint/2010/main" val="38956700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build="p"/>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Eth1 Configuration (Cluster IP)</a:t>
            </a:r>
            <a:endParaRPr lang="en-US" dirty="0"/>
          </a:p>
        </p:txBody>
      </p:sp>
      <p:sp>
        <p:nvSpPr>
          <p:cNvPr id="4" name="Content Placeholder 4"/>
          <p:cNvSpPr>
            <a:spLocks noGrp="1"/>
          </p:cNvSpPr>
          <p:nvPr>
            <p:ph idx="1"/>
          </p:nvPr>
        </p:nvSpPr>
        <p:spPr/>
        <p:txBody>
          <a:bodyPr/>
          <a:lstStyle/>
          <a:p>
            <a:pPr marL="0" indent="0">
              <a:buNone/>
            </a:pPr>
            <a:r>
              <a:rPr lang="en-US" dirty="0" smtClean="0">
                <a:solidFill>
                  <a:schemeClr val="tx1"/>
                </a:solidFill>
              </a:rPr>
              <a:t>DEVICE=eth1</a:t>
            </a:r>
            <a:br>
              <a:rPr lang="en-US" dirty="0" smtClean="0">
                <a:solidFill>
                  <a:schemeClr val="tx1"/>
                </a:solidFill>
              </a:rPr>
            </a:br>
            <a:r>
              <a:rPr lang="en-US" dirty="0" smtClean="0">
                <a:solidFill>
                  <a:schemeClr val="tx1"/>
                </a:solidFill>
              </a:rPr>
              <a:t>TYPE=Ethernet</a:t>
            </a:r>
            <a:br>
              <a:rPr lang="en-US" dirty="0" smtClean="0">
                <a:solidFill>
                  <a:schemeClr val="tx1"/>
                </a:solidFill>
              </a:rPr>
            </a:br>
            <a:r>
              <a:rPr lang="en-US" dirty="0" smtClean="0">
                <a:solidFill>
                  <a:schemeClr val="tx1"/>
                </a:solidFill>
              </a:rPr>
              <a:t>UUID=6e0d7c3d-e6c6-4f78-8fc0-f5ca69f58c27</a:t>
            </a:r>
            <a:br>
              <a:rPr lang="en-US" dirty="0" smtClean="0">
                <a:solidFill>
                  <a:schemeClr val="tx1"/>
                </a:solidFill>
              </a:rPr>
            </a:br>
            <a:r>
              <a:rPr lang="en-US" dirty="0" smtClean="0">
                <a:solidFill>
                  <a:schemeClr val="tx1"/>
                </a:solidFill>
              </a:rPr>
              <a:t>ONBOOT=yes</a:t>
            </a:r>
            <a:br>
              <a:rPr lang="en-US" dirty="0" smtClean="0">
                <a:solidFill>
                  <a:schemeClr val="tx1"/>
                </a:solidFill>
              </a:rPr>
            </a:br>
            <a:r>
              <a:rPr lang="en-US" dirty="0" smtClean="0">
                <a:solidFill>
                  <a:schemeClr val="tx1"/>
                </a:solidFill>
              </a:rPr>
              <a:t>NM_CONTROLLED=yes</a:t>
            </a:r>
            <a:br>
              <a:rPr lang="en-US" dirty="0" smtClean="0">
                <a:solidFill>
                  <a:schemeClr val="tx1"/>
                </a:solidFill>
              </a:rPr>
            </a:br>
            <a:r>
              <a:rPr lang="en-US" dirty="0" smtClean="0">
                <a:solidFill>
                  <a:schemeClr val="tx1"/>
                </a:solidFill>
              </a:rPr>
              <a:t>BOOTPROTO=none</a:t>
            </a:r>
            <a:br>
              <a:rPr lang="en-US" dirty="0" smtClean="0">
                <a:solidFill>
                  <a:schemeClr val="tx1"/>
                </a:solidFill>
              </a:rPr>
            </a:br>
            <a:r>
              <a:rPr lang="en-US" dirty="0" smtClean="0">
                <a:solidFill>
                  <a:schemeClr val="tx1"/>
                </a:solidFill>
              </a:rPr>
              <a:t>HWADDR=00:0C:29:D1:37:05</a:t>
            </a:r>
            <a:br>
              <a:rPr lang="en-US" dirty="0" smtClean="0">
                <a:solidFill>
                  <a:schemeClr val="tx1"/>
                </a:solidFill>
              </a:rPr>
            </a:br>
            <a:r>
              <a:rPr lang="en-US" dirty="0" smtClean="0">
                <a:solidFill>
                  <a:schemeClr val="tx1"/>
                </a:solidFill>
              </a:rPr>
              <a:t>IPADDR=192.168.200.10</a:t>
            </a:r>
            <a:br>
              <a:rPr lang="en-US" dirty="0" smtClean="0">
                <a:solidFill>
                  <a:schemeClr val="tx1"/>
                </a:solidFill>
              </a:rPr>
            </a:br>
            <a:r>
              <a:rPr lang="en-US" dirty="0"/>
              <a:t>PREFIX=24</a:t>
            </a:r>
            <a:br>
              <a:rPr lang="en-US" dirty="0"/>
            </a:br>
            <a:r>
              <a:rPr lang="en-US" dirty="0"/>
              <a:t>DEFROUTE=yes</a:t>
            </a:r>
            <a:br>
              <a:rPr lang="en-US" dirty="0"/>
            </a:br>
            <a:r>
              <a:rPr lang="en-US" dirty="0"/>
              <a:t>IPV4_FAILURE_FATAL=yes</a:t>
            </a:r>
            <a:br>
              <a:rPr lang="en-US" dirty="0"/>
            </a:br>
            <a:r>
              <a:rPr lang="en-US" dirty="0"/>
              <a:t>IPV6INIT=no</a:t>
            </a:r>
            <a:br>
              <a:rPr lang="en-US" dirty="0"/>
            </a:br>
            <a:r>
              <a:rPr lang="en-US" dirty="0"/>
              <a:t>NAME="System eth1</a:t>
            </a:r>
            <a:r>
              <a:rPr lang="en-US" dirty="0" smtClean="0"/>
              <a:t>"</a:t>
            </a:r>
            <a:endParaRPr lang="en-US" dirty="0"/>
          </a:p>
        </p:txBody>
      </p:sp>
    </p:spTree>
    <p:extLst>
      <p:ext uri="{BB962C8B-B14F-4D97-AF65-F5344CB8AC3E}">
        <p14:creationId xmlns:p14="http://schemas.microsoft.com/office/powerpoint/2010/main" val="146322177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Values required on /</a:t>
            </a:r>
            <a:r>
              <a:rPr lang="en-US" dirty="0" err="1" smtClean="0"/>
              <a:t>etc</a:t>
            </a:r>
            <a:r>
              <a:rPr lang="en-US" dirty="0" smtClean="0"/>
              <a:t>/hosts file</a:t>
            </a:r>
            <a:endParaRPr lang="en-US" dirty="0"/>
          </a:p>
        </p:txBody>
      </p:sp>
      <p:sp>
        <p:nvSpPr>
          <p:cNvPr id="4" name="Content Placeholder 2"/>
          <p:cNvSpPr>
            <a:spLocks noGrp="1"/>
          </p:cNvSpPr>
          <p:nvPr>
            <p:ph idx="1"/>
          </p:nvPr>
        </p:nvSpPr>
        <p:spPr/>
        <p:txBody>
          <a:bodyPr/>
          <a:lstStyle/>
          <a:p>
            <a:pPr marL="0" indent="0">
              <a:buNone/>
            </a:pPr>
            <a:r>
              <a:rPr lang="en-US" dirty="0">
                <a:solidFill>
                  <a:schemeClr val="tx1"/>
                </a:solidFill>
              </a:rPr>
              <a:t>127.0.0.1   localhost </a:t>
            </a:r>
            <a:r>
              <a:rPr lang="en-US" dirty="0" err="1">
                <a:solidFill>
                  <a:schemeClr val="tx1"/>
                </a:solidFill>
              </a:rPr>
              <a:t>localhost.localdomain</a:t>
            </a:r>
            <a:r>
              <a:rPr lang="en-US" dirty="0">
                <a:solidFill>
                  <a:schemeClr val="tx1"/>
                </a:solidFill>
              </a:rPr>
              <a:t> localhost4 localhost4.localdomain4</a:t>
            </a:r>
          </a:p>
          <a:p>
            <a:pPr marL="0" indent="0">
              <a:buNone/>
            </a:pPr>
            <a:r>
              <a:rPr lang="en-US" dirty="0">
                <a:solidFill>
                  <a:schemeClr val="tx1"/>
                </a:solidFill>
              </a:rPr>
              <a:t>::1         localhost </a:t>
            </a:r>
            <a:r>
              <a:rPr lang="en-US" dirty="0" err="1">
                <a:solidFill>
                  <a:schemeClr val="tx1"/>
                </a:solidFill>
              </a:rPr>
              <a:t>localhost.localdomain</a:t>
            </a:r>
            <a:r>
              <a:rPr lang="en-US" dirty="0">
                <a:solidFill>
                  <a:schemeClr val="tx1"/>
                </a:solidFill>
              </a:rPr>
              <a:t> localhost6 localhost6.localdomain6</a:t>
            </a:r>
          </a:p>
          <a:p>
            <a:pPr marL="0" indent="0">
              <a:buNone/>
            </a:pPr>
            <a:endParaRPr lang="en-US" dirty="0">
              <a:solidFill>
                <a:schemeClr val="tx1"/>
              </a:solidFill>
            </a:endParaRPr>
          </a:p>
          <a:p>
            <a:pPr marL="0" indent="0">
              <a:buNone/>
            </a:pPr>
            <a:r>
              <a:rPr lang="en-US" dirty="0">
                <a:solidFill>
                  <a:schemeClr val="tx1"/>
                </a:solidFill>
              </a:rPr>
              <a:t>15.194.211.101 </a:t>
            </a:r>
            <a:r>
              <a:rPr lang="en-US" dirty="0" err="1">
                <a:solidFill>
                  <a:schemeClr val="tx1"/>
                </a:solidFill>
              </a:rPr>
              <a:t>esmcluster</a:t>
            </a:r>
            <a:r>
              <a:rPr lang="en-US" dirty="0">
                <a:solidFill>
                  <a:schemeClr val="tx1"/>
                </a:solidFill>
              </a:rPr>
              <a:t> </a:t>
            </a:r>
            <a:r>
              <a:rPr lang="en-US" dirty="0" err="1">
                <a:solidFill>
                  <a:schemeClr val="tx1"/>
                </a:solidFill>
              </a:rPr>
              <a:t>esmcluster.test.lab</a:t>
            </a:r>
            <a:endParaRPr lang="en-US" dirty="0">
              <a:solidFill>
                <a:schemeClr val="tx1"/>
              </a:solidFill>
            </a:endParaRPr>
          </a:p>
          <a:p>
            <a:pPr marL="0" indent="0">
              <a:buNone/>
            </a:pPr>
            <a:r>
              <a:rPr lang="en-US" dirty="0">
                <a:solidFill>
                  <a:schemeClr val="tx1"/>
                </a:solidFill>
              </a:rPr>
              <a:t>15.194.211.109 esmnode1 esmnode1.test.lab</a:t>
            </a:r>
          </a:p>
          <a:p>
            <a:pPr marL="0" indent="0">
              <a:buNone/>
            </a:pPr>
            <a:r>
              <a:rPr lang="en-US" dirty="0">
                <a:solidFill>
                  <a:schemeClr val="tx1"/>
                </a:solidFill>
              </a:rPr>
              <a:t>15.194.211.110 esmnode2 esmnode2.test.lab</a:t>
            </a:r>
          </a:p>
          <a:p>
            <a:pPr marL="0" indent="0">
              <a:buNone/>
            </a:pPr>
            <a:r>
              <a:rPr lang="en-US" dirty="0">
                <a:solidFill>
                  <a:schemeClr val="tx1"/>
                </a:solidFill>
              </a:rPr>
              <a:t>~</a:t>
            </a:r>
          </a:p>
          <a:p>
            <a:pPr marL="0" indent="0">
              <a:buNone/>
            </a:pPr>
            <a:endParaRPr lang="en-US" dirty="0">
              <a:solidFill>
                <a:schemeClr val="tx1"/>
              </a:solidFill>
            </a:endParaRPr>
          </a:p>
        </p:txBody>
      </p:sp>
    </p:spTree>
    <p:extLst>
      <p:ext uri="{BB962C8B-B14F-4D97-AF65-F5344CB8AC3E}">
        <p14:creationId xmlns:p14="http://schemas.microsoft.com/office/powerpoint/2010/main" val="3791205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Values for file /</a:t>
            </a:r>
            <a:r>
              <a:rPr lang="en-US" dirty="0" err="1" smtClean="0"/>
              <a:t>etc</a:t>
            </a:r>
            <a:r>
              <a:rPr lang="en-US" dirty="0" smtClean="0"/>
              <a:t>/security/</a:t>
            </a:r>
            <a:r>
              <a:rPr lang="en-US" dirty="0" err="1" smtClean="0"/>
              <a:t>limits.d</a:t>
            </a:r>
            <a:r>
              <a:rPr lang="en-US" dirty="0" smtClean="0"/>
              <a:t>/90-nproc.conf</a:t>
            </a:r>
            <a:endParaRPr lang="en-US" dirty="0"/>
          </a:p>
        </p:txBody>
      </p:sp>
      <p:sp>
        <p:nvSpPr>
          <p:cNvPr id="4" name="Content Placeholder 2"/>
          <p:cNvSpPr>
            <a:spLocks noGrp="1"/>
          </p:cNvSpPr>
          <p:nvPr>
            <p:ph idx="1"/>
          </p:nvPr>
        </p:nvSpPr>
        <p:spPr/>
        <p:txBody>
          <a:bodyPr/>
          <a:lstStyle/>
          <a:p>
            <a:pPr marL="0" indent="0">
              <a:buNone/>
            </a:pPr>
            <a:r>
              <a:rPr lang="en-US" b="0" dirty="0">
                <a:solidFill>
                  <a:schemeClr val="tx1"/>
                </a:solidFill>
              </a:rPr>
              <a:t># Default limit for number of user's processes to prevent</a:t>
            </a:r>
          </a:p>
          <a:p>
            <a:pPr marL="0" indent="0">
              <a:buNone/>
            </a:pPr>
            <a:r>
              <a:rPr lang="en-US" b="0" dirty="0">
                <a:solidFill>
                  <a:schemeClr val="tx1"/>
                </a:solidFill>
              </a:rPr>
              <a:t># accidental fork bombs.</a:t>
            </a:r>
          </a:p>
          <a:p>
            <a:pPr marL="0" indent="0">
              <a:buNone/>
            </a:pPr>
            <a:r>
              <a:rPr lang="en-US" b="0" dirty="0">
                <a:solidFill>
                  <a:schemeClr val="tx1"/>
                </a:solidFill>
              </a:rPr>
              <a:t># See </a:t>
            </a:r>
            <a:r>
              <a:rPr lang="en-US" b="0" dirty="0" err="1">
                <a:solidFill>
                  <a:schemeClr val="tx1"/>
                </a:solidFill>
              </a:rPr>
              <a:t>rhbz</a:t>
            </a:r>
            <a:r>
              <a:rPr lang="en-US" b="0" dirty="0">
                <a:solidFill>
                  <a:schemeClr val="tx1"/>
                </a:solidFill>
              </a:rPr>
              <a:t> #432903 for reasoning.</a:t>
            </a:r>
          </a:p>
          <a:p>
            <a:pPr marL="0" indent="0">
              <a:buNone/>
            </a:pPr>
            <a:endParaRPr lang="en-US" b="0" dirty="0">
              <a:solidFill>
                <a:schemeClr val="tx1"/>
              </a:solidFill>
            </a:endParaRPr>
          </a:p>
          <a:p>
            <a:pPr marL="0" indent="0">
              <a:buNone/>
            </a:pPr>
            <a:r>
              <a:rPr lang="en-US" b="0" dirty="0">
                <a:solidFill>
                  <a:schemeClr val="tx1"/>
                </a:solidFill>
              </a:rPr>
              <a:t>*          soft    </a:t>
            </a:r>
            <a:r>
              <a:rPr lang="en-US" b="0" dirty="0" err="1">
                <a:solidFill>
                  <a:schemeClr val="tx1"/>
                </a:solidFill>
              </a:rPr>
              <a:t>nproc</a:t>
            </a:r>
            <a:r>
              <a:rPr lang="en-US" b="0" dirty="0">
                <a:solidFill>
                  <a:schemeClr val="tx1"/>
                </a:solidFill>
              </a:rPr>
              <a:t>     10240</a:t>
            </a:r>
          </a:p>
          <a:p>
            <a:pPr marL="0" indent="0">
              <a:buNone/>
            </a:pPr>
            <a:r>
              <a:rPr lang="en-US" b="0" dirty="0">
                <a:solidFill>
                  <a:schemeClr val="tx1"/>
                </a:solidFill>
              </a:rPr>
              <a:t>*          hard    </a:t>
            </a:r>
            <a:r>
              <a:rPr lang="en-US" b="0" dirty="0" err="1">
                <a:solidFill>
                  <a:schemeClr val="tx1"/>
                </a:solidFill>
              </a:rPr>
              <a:t>nproc</a:t>
            </a:r>
            <a:r>
              <a:rPr lang="en-US" b="0" dirty="0">
                <a:solidFill>
                  <a:schemeClr val="tx1"/>
                </a:solidFill>
              </a:rPr>
              <a:t>     10240</a:t>
            </a:r>
          </a:p>
          <a:p>
            <a:pPr marL="0" indent="0">
              <a:buNone/>
            </a:pPr>
            <a:r>
              <a:rPr lang="en-US" b="0" dirty="0">
                <a:solidFill>
                  <a:schemeClr val="tx1"/>
                </a:solidFill>
              </a:rPr>
              <a:t>*          soft    </a:t>
            </a:r>
            <a:r>
              <a:rPr lang="en-US" b="0" dirty="0" err="1">
                <a:solidFill>
                  <a:schemeClr val="tx1"/>
                </a:solidFill>
              </a:rPr>
              <a:t>nofile</a:t>
            </a:r>
            <a:r>
              <a:rPr lang="en-US" b="0" dirty="0">
                <a:solidFill>
                  <a:schemeClr val="tx1"/>
                </a:solidFill>
              </a:rPr>
              <a:t>    65536</a:t>
            </a:r>
          </a:p>
          <a:p>
            <a:pPr marL="0" indent="0">
              <a:buNone/>
            </a:pPr>
            <a:r>
              <a:rPr lang="en-US" b="0" dirty="0">
                <a:solidFill>
                  <a:schemeClr val="tx1"/>
                </a:solidFill>
              </a:rPr>
              <a:t>*          hard    </a:t>
            </a:r>
            <a:r>
              <a:rPr lang="en-US" b="0" dirty="0" err="1">
                <a:solidFill>
                  <a:schemeClr val="tx1"/>
                </a:solidFill>
              </a:rPr>
              <a:t>nofile</a:t>
            </a:r>
            <a:r>
              <a:rPr lang="en-US" b="0" dirty="0">
                <a:solidFill>
                  <a:schemeClr val="tx1"/>
                </a:solidFill>
              </a:rPr>
              <a:t>    65536</a:t>
            </a:r>
          </a:p>
          <a:p>
            <a:pPr marL="0" indent="0">
              <a:buNone/>
            </a:pPr>
            <a:endParaRPr lang="en-US" b="0" dirty="0">
              <a:solidFill>
                <a:schemeClr val="tx1"/>
              </a:solidFill>
            </a:endParaRPr>
          </a:p>
        </p:txBody>
      </p:sp>
    </p:spTree>
    <p:extLst>
      <p:ext uri="{BB962C8B-B14F-4D97-AF65-F5344CB8AC3E}">
        <p14:creationId xmlns:p14="http://schemas.microsoft.com/office/powerpoint/2010/main" val="15004214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Additional Commands</a:t>
            </a:r>
            <a:endParaRPr lang="en-US" dirty="0"/>
          </a:p>
        </p:txBody>
      </p:sp>
      <p:sp>
        <p:nvSpPr>
          <p:cNvPr id="4" name="Content Placeholder 2"/>
          <p:cNvSpPr>
            <a:spLocks noGrp="1"/>
          </p:cNvSpPr>
          <p:nvPr>
            <p:ph idx="1"/>
          </p:nvPr>
        </p:nvSpPr>
        <p:spPr/>
        <p:txBody>
          <a:bodyPr>
            <a:normAutofit lnSpcReduction="10000"/>
          </a:bodyPr>
          <a:lstStyle/>
          <a:p>
            <a:pPr marL="342900" indent="-342900">
              <a:buFont typeface="+mj-lt"/>
              <a:buAutoNum type="arabicPeriod"/>
            </a:pPr>
            <a:r>
              <a:rPr lang="en-US" b="0" dirty="0" smtClean="0">
                <a:solidFill>
                  <a:schemeClr val="tx1"/>
                </a:solidFill>
              </a:rPr>
              <a:t>service </a:t>
            </a:r>
            <a:r>
              <a:rPr lang="en-US" b="0" dirty="0" err="1" smtClean="0">
                <a:solidFill>
                  <a:schemeClr val="tx1"/>
                </a:solidFill>
              </a:rPr>
              <a:t>iptables</a:t>
            </a:r>
            <a:r>
              <a:rPr lang="en-US" b="0" dirty="0" smtClean="0">
                <a:solidFill>
                  <a:schemeClr val="tx1"/>
                </a:solidFill>
              </a:rPr>
              <a:t> stop       # stop </a:t>
            </a:r>
            <a:r>
              <a:rPr lang="en-US" b="0" dirty="0" err="1" smtClean="0">
                <a:solidFill>
                  <a:schemeClr val="tx1"/>
                </a:solidFill>
              </a:rPr>
              <a:t>iptables</a:t>
            </a:r>
            <a:r>
              <a:rPr lang="en-US" b="0" dirty="0" smtClean="0">
                <a:solidFill>
                  <a:schemeClr val="tx1"/>
                </a:solidFill>
              </a:rPr>
              <a:t> firewall service</a:t>
            </a:r>
          </a:p>
          <a:p>
            <a:pPr marL="342900" indent="-342900">
              <a:buFont typeface="+mj-lt"/>
              <a:buAutoNum type="arabicPeriod"/>
            </a:pPr>
            <a:r>
              <a:rPr lang="en-US" b="0" dirty="0" err="1" smtClean="0">
                <a:solidFill>
                  <a:schemeClr val="tx1"/>
                </a:solidFill>
              </a:rPr>
              <a:t>chkconfig</a:t>
            </a:r>
            <a:r>
              <a:rPr lang="en-US" b="0" dirty="0" smtClean="0">
                <a:solidFill>
                  <a:schemeClr val="tx1"/>
                </a:solidFill>
              </a:rPr>
              <a:t> </a:t>
            </a:r>
            <a:r>
              <a:rPr lang="en-US" b="0" dirty="0" err="1" smtClean="0">
                <a:solidFill>
                  <a:schemeClr val="tx1"/>
                </a:solidFill>
              </a:rPr>
              <a:t>iptables</a:t>
            </a:r>
            <a:r>
              <a:rPr lang="en-US" b="0" dirty="0" smtClean="0">
                <a:solidFill>
                  <a:schemeClr val="tx1"/>
                </a:solidFill>
              </a:rPr>
              <a:t> off     # disable firewall so it won’t start at next reboot</a:t>
            </a:r>
          </a:p>
          <a:p>
            <a:pPr marL="342900" indent="-342900">
              <a:buFont typeface="+mj-lt"/>
              <a:buAutoNum type="arabicPeriod"/>
            </a:pPr>
            <a:r>
              <a:rPr lang="en-US" b="0" dirty="0" err="1" smtClean="0">
                <a:solidFill>
                  <a:schemeClr val="tx1"/>
                </a:solidFill>
              </a:rPr>
              <a:t>chmod</a:t>
            </a:r>
            <a:r>
              <a:rPr lang="en-US" b="0" dirty="0" smtClean="0">
                <a:solidFill>
                  <a:schemeClr val="tx1"/>
                </a:solidFill>
              </a:rPr>
              <a:t> 777 /</a:t>
            </a:r>
            <a:r>
              <a:rPr lang="en-US" b="0" dirty="0" err="1" smtClean="0">
                <a:solidFill>
                  <a:schemeClr val="tx1"/>
                </a:solidFill>
              </a:rPr>
              <a:t>sbin</a:t>
            </a:r>
            <a:endParaRPr lang="en-US" b="0" dirty="0" smtClean="0">
              <a:solidFill>
                <a:schemeClr val="tx1"/>
              </a:solidFill>
            </a:endParaRPr>
          </a:p>
          <a:p>
            <a:pPr marL="342900" indent="-342900">
              <a:buFont typeface="+mj-lt"/>
              <a:buAutoNum type="arabicPeriod"/>
            </a:pPr>
            <a:r>
              <a:rPr lang="en-US" b="0" dirty="0" err="1">
                <a:solidFill>
                  <a:schemeClr val="tx1"/>
                </a:solidFill>
              </a:rPr>
              <a:t>m</a:t>
            </a:r>
            <a:r>
              <a:rPr lang="en-US" b="0" dirty="0" err="1" smtClean="0">
                <a:solidFill>
                  <a:schemeClr val="tx1"/>
                </a:solidFill>
              </a:rPr>
              <a:t>kdir</a:t>
            </a:r>
            <a:r>
              <a:rPr lang="en-US" b="0" dirty="0" smtClean="0">
                <a:solidFill>
                  <a:schemeClr val="tx1"/>
                </a:solidFill>
              </a:rPr>
              <a:t> /</a:t>
            </a:r>
            <a:r>
              <a:rPr lang="en-US" b="0" dirty="0" err="1" smtClean="0">
                <a:solidFill>
                  <a:schemeClr val="tx1"/>
                </a:solidFill>
              </a:rPr>
              <a:t>usr</a:t>
            </a:r>
            <a:r>
              <a:rPr lang="en-US" b="0" dirty="0" smtClean="0">
                <a:solidFill>
                  <a:schemeClr val="tx1"/>
                </a:solidFill>
              </a:rPr>
              <a:t>/lib/</a:t>
            </a:r>
            <a:r>
              <a:rPr lang="en-US" b="0" dirty="0" err="1" smtClean="0">
                <a:solidFill>
                  <a:schemeClr val="tx1"/>
                </a:solidFill>
              </a:rPr>
              <a:t>arcsight</a:t>
            </a:r>
            <a:r>
              <a:rPr lang="en-US" b="0" dirty="0" smtClean="0">
                <a:solidFill>
                  <a:schemeClr val="tx1"/>
                </a:solidFill>
              </a:rPr>
              <a:t>   #only on the primary node of the cluster</a:t>
            </a:r>
          </a:p>
          <a:p>
            <a:pPr marL="342900" indent="-342900">
              <a:buFont typeface="+mj-lt"/>
              <a:buAutoNum type="arabicPeriod"/>
            </a:pPr>
            <a:r>
              <a:rPr lang="en-US" b="0" dirty="0" err="1" smtClean="0">
                <a:solidFill>
                  <a:schemeClr val="tx1"/>
                </a:solidFill>
              </a:rPr>
              <a:t>chown</a:t>
            </a:r>
            <a:r>
              <a:rPr lang="en-US" b="0" dirty="0" smtClean="0">
                <a:solidFill>
                  <a:schemeClr val="tx1"/>
                </a:solidFill>
              </a:rPr>
              <a:t> </a:t>
            </a:r>
            <a:r>
              <a:rPr lang="en-US" b="0" dirty="0" err="1" smtClean="0">
                <a:solidFill>
                  <a:schemeClr val="tx1"/>
                </a:solidFill>
              </a:rPr>
              <a:t>arcsight:arcsight</a:t>
            </a:r>
            <a:r>
              <a:rPr lang="en-US" b="0" dirty="0" smtClean="0">
                <a:solidFill>
                  <a:schemeClr val="tx1"/>
                </a:solidFill>
              </a:rPr>
              <a:t> /</a:t>
            </a:r>
            <a:r>
              <a:rPr lang="en-US" b="0" dirty="0" err="1" smtClean="0">
                <a:solidFill>
                  <a:schemeClr val="tx1"/>
                </a:solidFill>
              </a:rPr>
              <a:t>usr</a:t>
            </a:r>
            <a:r>
              <a:rPr lang="en-US" b="0" dirty="0" smtClean="0">
                <a:solidFill>
                  <a:schemeClr val="tx1"/>
                </a:solidFill>
              </a:rPr>
              <a:t>/lib/</a:t>
            </a:r>
            <a:r>
              <a:rPr lang="en-US" b="0" dirty="0" err="1" smtClean="0">
                <a:solidFill>
                  <a:schemeClr val="tx1"/>
                </a:solidFill>
              </a:rPr>
              <a:t>arcsight</a:t>
            </a:r>
            <a:r>
              <a:rPr lang="en-US" b="0" dirty="0" smtClean="0">
                <a:solidFill>
                  <a:schemeClr val="tx1"/>
                </a:solidFill>
              </a:rPr>
              <a:t> #only on the primary node of the cluster</a:t>
            </a:r>
          </a:p>
          <a:p>
            <a:pPr marL="342900" indent="-342900">
              <a:buFont typeface="+mj-lt"/>
              <a:buAutoNum type="arabicPeriod"/>
            </a:pPr>
            <a:r>
              <a:rPr lang="en-US" b="0" dirty="0" smtClean="0">
                <a:solidFill>
                  <a:schemeClr val="tx1"/>
                </a:solidFill>
              </a:rPr>
              <a:t>Copy ESM installation files to the server and ensure ownership for </a:t>
            </a:r>
            <a:r>
              <a:rPr lang="en-US" b="0" dirty="0" err="1" smtClean="0">
                <a:solidFill>
                  <a:schemeClr val="tx1"/>
                </a:solidFill>
              </a:rPr>
              <a:t>arcsight</a:t>
            </a:r>
            <a:r>
              <a:rPr lang="en-US" b="0" dirty="0" smtClean="0">
                <a:solidFill>
                  <a:schemeClr val="tx1"/>
                </a:solidFill>
              </a:rPr>
              <a:t> user</a:t>
            </a:r>
          </a:p>
          <a:p>
            <a:pPr marL="342900" indent="-342900">
              <a:buFont typeface="+mj-lt"/>
              <a:buAutoNum type="arabicPeriod"/>
            </a:pPr>
            <a:r>
              <a:rPr lang="en-US" b="0" dirty="0" smtClean="0">
                <a:solidFill>
                  <a:schemeClr val="tx1"/>
                </a:solidFill>
              </a:rPr>
              <a:t>Configure </a:t>
            </a:r>
            <a:r>
              <a:rPr lang="en-US" b="0" dirty="0" err="1" smtClean="0">
                <a:solidFill>
                  <a:schemeClr val="tx1"/>
                </a:solidFill>
              </a:rPr>
              <a:t>ntp</a:t>
            </a:r>
            <a:r>
              <a:rPr lang="en-US" b="0" dirty="0" smtClean="0">
                <a:solidFill>
                  <a:schemeClr val="tx1"/>
                </a:solidFill>
              </a:rPr>
              <a:t> as time needs to be properly sync across the nodes</a:t>
            </a:r>
          </a:p>
          <a:p>
            <a:pPr marL="342900" indent="-342900">
              <a:buFont typeface="+mj-lt"/>
              <a:buAutoNum type="arabicPeriod"/>
            </a:pPr>
            <a:r>
              <a:rPr lang="en-US" b="0" dirty="0">
                <a:solidFill>
                  <a:schemeClr val="tx1"/>
                </a:solidFill>
              </a:rPr>
              <a:t>r</a:t>
            </a:r>
            <a:r>
              <a:rPr lang="en-US" b="0" dirty="0" smtClean="0">
                <a:solidFill>
                  <a:schemeClr val="tx1"/>
                </a:solidFill>
              </a:rPr>
              <a:t>pm –</a:t>
            </a:r>
            <a:r>
              <a:rPr lang="en-US" b="0" dirty="0" err="1" smtClean="0">
                <a:solidFill>
                  <a:schemeClr val="tx1"/>
                </a:solidFill>
              </a:rPr>
              <a:t>Uvh</a:t>
            </a:r>
            <a:r>
              <a:rPr lang="en-US" b="0" dirty="0">
                <a:solidFill>
                  <a:schemeClr val="tx1"/>
                </a:solidFill>
              </a:rPr>
              <a:t> </a:t>
            </a:r>
            <a:r>
              <a:rPr lang="en-US" b="0" dirty="0" smtClean="0">
                <a:solidFill>
                  <a:schemeClr val="tx1"/>
                </a:solidFill>
              </a:rPr>
              <a:t>tzdata-2014f-1.el6.noarch.rpm #install time rpm</a:t>
            </a:r>
          </a:p>
          <a:p>
            <a:pPr marL="342900" indent="-342900">
              <a:buFont typeface="+mj-lt"/>
              <a:buAutoNum type="arabicPeriod"/>
            </a:pPr>
            <a:r>
              <a:rPr lang="en-US" b="0" dirty="0" err="1">
                <a:solidFill>
                  <a:schemeClr val="tx1"/>
                </a:solidFill>
              </a:rPr>
              <a:t>r</a:t>
            </a:r>
            <a:r>
              <a:rPr lang="en-US" b="0" dirty="0" err="1" smtClean="0">
                <a:solidFill>
                  <a:schemeClr val="tx1"/>
                </a:solidFill>
              </a:rPr>
              <a:t>m</a:t>
            </a:r>
            <a:r>
              <a:rPr lang="en-US" b="0" dirty="0" smtClean="0">
                <a:solidFill>
                  <a:schemeClr val="tx1"/>
                </a:solidFill>
              </a:rPr>
              <a:t> –f /</a:t>
            </a:r>
            <a:r>
              <a:rPr lang="en-US" b="0" dirty="0" err="1" smtClean="0">
                <a:solidFill>
                  <a:schemeClr val="tx1"/>
                </a:solidFill>
              </a:rPr>
              <a:t>etc</a:t>
            </a:r>
            <a:r>
              <a:rPr lang="en-US" b="0" dirty="0" smtClean="0">
                <a:solidFill>
                  <a:schemeClr val="tx1"/>
                </a:solidFill>
              </a:rPr>
              <a:t>/</a:t>
            </a:r>
            <a:r>
              <a:rPr lang="en-US" b="0" dirty="0" err="1" smtClean="0">
                <a:solidFill>
                  <a:schemeClr val="tx1"/>
                </a:solidFill>
              </a:rPr>
              <a:t>localtime</a:t>
            </a:r>
            <a:endParaRPr lang="en-US" b="0" dirty="0" smtClean="0">
              <a:solidFill>
                <a:schemeClr val="tx1"/>
              </a:solidFill>
            </a:endParaRPr>
          </a:p>
          <a:p>
            <a:pPr marL="342900" indent="-342900">
              <a:buFont typeface="+mj-lt"/>
              <a:buAutoNum type="arabicPeriod"/>
            </a:pPr>
            <a:r>
              <a:rPr lang="en-US" b="0" dirty="0">
                <a:solidFill>
                  <a:schemeClr val="tx1"/>
                </a:solidFill>
              </a:rPr>
              <a:t>ln -s /</a:t>
            </a:r>
            <a:r>
              <a:rPr lang="en-US" b="0" dirty="0" err="1">
                <a:solidFill>
                  <a:schemeClr val="tx1"/>
                </a:solidFill>
              </a:rPr>
              <a:t>usr</a:t>
            </a:r>
            <a:r>
              <a:rPr lang="en-US" b="0" dirty="0">
                <a:solidFill>
                  <a:schemeClr val="tx1"/>
                </a:solidFill>
              </a:rPr>
              <a:t>/share/</a:t>
            </a:r>
            <a:r>
              <a:rPr lang="en-US" b="0" dirty="0" err="1">
                <a:solidFill>
                  <a:schemeClr val="tx1"/>
                </a:solidFill>
              </a:rPr>
              <a:t>zoneinfo</a:t>
            </a:r>
            <a:r>
              <a:rPr lang="en-US" b="0" dirty="0">
                <a:solidFill>
                  <a:schemeClr val="tx1"/>
                </a:solidFill>
              </a:rPr>
              <a:t>/Europe/Prague /</a:t>
            </a:r>
            <a:r>
              <a:rPr lang="en-US" b="0" dirty="0" err="1" smtClean="0">
                <a:solidFill>
                  <a:schemeClr val="tx1"/>
                </a:solidFill>
              </a:rPr>
              <a:t>etc</a:t>
            </a:r>
            <a:r>
              <a:rPr lang="en-US" b="0" dirty="0" smtClean="0">
                <a:solidFill>
                  <a:schemeClr val="tx1"/>
                </a:solidFill>
              </a:rPr>
              <a:t>/</a:t>
            </a:r>
            <a:r>
              <a:rPr lang="en-US" b="0" dirty="0" err="1" smtClean="0">
                <a:solidFill>
                  <a:schemeClr val="tx1"/>
                </a:solidFill>
              </a:rPr>
              <a:t>localtime</a:t>
            </a:r>
            <a:endParaRPr lang="en-US" b="0" dirty="0" smtClean="0">
              <a:solidFill>
                <a:schemeClr val="tx1"/>
              </a:solidFill>
            </a:endParaRPr>
          </a:p>
          <a:p>
            <a:pPr marL="342900" indent="-342900">
              <a:buFont typeface="+mj-lt"/>
              <a:buAutoNum type="arabicPeriod"/>
            </a:pPr>
            <a:r>
              <a:rPr lang="en-US" b="0" dirty="0" smtClean="0">
                <a:solidFill>
                  <a:schemeClr val="tx1"/>
                </a:solidFill>
              </a:rPr>
              <a:t>Run the command yum search </a:t>
            </a:r>
            <a:r>
              <a:rPr lang="en-US" b="0" dirty="0" err="1" smtClean="0">
                <a:solidFill>
                  <a:schemeClr val="tx1"/>
                </a:solidFill>
              </a:rPr>
              <a:t>drbd</a:t>
            </a:r>
            <a:r>
              <a:rPr lang="en-US" b="0" dirty="0" smtClean="0">
                <a:solidFill>
                  <a:schemeClr val="tx1"/>
                </a:solidFill>
              </a:rPr>
              <a:t> to validate yum has internet access</a:t>
            </a:r>
          </a:p>
          <a:p>
            <a:pPr marL="342900" indent="-342900">
              <a:buFont typeface="+mj-lt"/>
              <a:buAutoNum type="arabicPeriod"/>
            </a:pPr>
            <a:r>
              <a:rPr lang="en-US" b="0" dirty="0" smtClean="0">
                <a:solidFill>
                  <a:schemeClr val="tx1"/>
                </a:solidFill>
              </a:rPr>
              <a:t>Reboot the node</a:t>
            </a:r>
            <a:endParaRPr lang="en-US" b="0" dirty="0">
              <a:solidFill>
                <a:schemeClr val="tx1"/>
              </a:solidFill>
            </a:endParaRPr>
          </a:p>
        </p:txBody>
      </p:sp>
    </p:spTree>
    <p:extLst>
      <p:ext uri="{BB962C8B-B14F-4D97-AF65-F5344CB8AC3E}">
        <p14:creationId xmlns:p14="http://schemas.microsoft.com/office/powerpoint/2010/main" val="8813720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additive="base">
                                        <p:cTn id="19"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xEl>
                                              <p:pRg st="3" end="3"/>
                                            </p:txEl>
                                          </p:spTgt>
                                        </p:tgtEl>
                                        <p:attrNameLst>
                                          <p:attrName>style.visibility</p:attrName>
                                        </p:attrNameLst>
                                      </p:cBhvr>
                                      <p:to>
                                        <p:strVal val="visible"/>
                                      </p:to>
                                    </p:set>
                                    <p:anim calcmode="lin" valueType="num">
                                      <p:cBhvr additive="base">
                                        <p:cTn id="25"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anim calcmode="lin" valueType="num">
                                      <p:cBhvr additive="base">
                                        <p:cTn id="31"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4">
                                            <p:txEl>
                                              <p:pRg st="5" end="5"/>
                                            </p:txEl>
                                          </p:spTgt>
                                        </p:tgtEl>
                                        <p:attrNameLst>
                                          <p:attrName>style.visibility</p:attrName>
                                        </p:attrNameLst>
                                      </p:cBhvr>
                                      <p:to>
                                        <p:strVal val="visible"/>
                                      </p:to>
                                    </p:set>
                                    <p:anim calcmode="lin" valueType="num">
                                      <p:cBhvr additive="base">
                                        <p:cTn id="37"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4">
                                            <p:txEl>
                                              <p:pRg st="6" end="6"/>
                                            </p:txEl>
                                          </p:spTgt>
                                        </p:tgtEl>
                                        <p:attrNameLst>
                                          <p:attrName>style.visibility</p:attrName>
                                        </p:attrNameLst>
                                      </p:cBhvr>
                                      <p:to>
                                        <p:strVal val="visible"/>
                                      </p:to>
                                    </p:set>
                                    <p:anim calcmode="lin" valueType="num">
                                      <p:cBhvr additive="base">
                                        <p:cTn id="43"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4">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4">
                                            <p:txEl>
                                              <p:pRg st="7" end="7"/>
                                            </p:txEl>
                                          </p:spTgt>
                                        </p:tgtEl>
                                        <p:attrNameLst>
                                          <p:attrName>style.visibility</p:attrName>
                                        </p:attrNameLst>
                                      </p:cBhvr>
                                      <p:to>
                                        <p:strVal val="visible"/>
                                      </p:to>
                                    </p:set>
                                    <p:anim calcmode="lin" valueType="num">
                                      <p:cBhvr additive="base">
                                        <p:cTn id="49" dur="500" fill="hold"/>
                                        <p:tgtEl>
                                          <p:spTgt spid="4">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4">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4">
                                            <p:txEl>
                                              <p:pRg st="8" end="8"/>
                                            </p:txEl>
                                          </p:spTgt>
                                        </p:tgtEl>
                                        <p:attrNameLst>
                                          <p:attrName>style.visibility</p:attrName>
                                        </p:attrNameLst>
                                      </p:cBhvr>
                                      <p:to>
                                        <p:strVal val="visible"/>
                                      </p:to>
                                    </p:set>
                                    <p:anim calcmode="lin" valueType="num">
                                      <p:cBhvr additive="base">
                                        <p:cTn id="55" dur="500" fill="hold"/>
                                        <p:tgtEl>
                                          <p:spTgt spid="4">
                                            <p:txEl>
                                              <p:pRg st="8" end="8"/>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4">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4">
                                            <p:txEl>
                                              <p:pRg st="9" end="9"/>
                                            </p:txEl>
                                          </p:spTgt>
                                        </p:tgtEl>
                                        <p:attrNameLst>
                                          <p:attrName>style.visibility</p:attrName>
                                        </p:attrNameLst>
                                      </p:cBhvr>
                                      <p:to>
                                        <p:strVal val="visible"/>
                                      </p:to>
                                    </p:set>
                                    <p:anim calcmode="lin" valueType="num">
                                      <p:cBhvr additive="base">
                                        <p:cTn id="61" dur="500" fill="hold"/>
                                        <p:tgtEl>
                                          <p:spTgt spid="4">
                                            <p:txEl>
                                              <p:pRg st="9" end="9"/>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4">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4">
                                            <p:txEl>
                                              <p:pRg st="10" end="10"/>
                                            </p:txEl>
                                          </p:spTgt>
                                        </p:tgtEl>
                                        <p:attrNameLst>
                                          <p:attrName>style.visibility</p:attrName>
                                        </p:attrNameLst>
                                      </p:cBhvr>
                                      <p:to>
                                        <p:strVal val="visible"/>
                                      </p:to>
                                    </p:set>
                                    <p:anim calcmode="lin" valueType="num">
                                      <p:cBhvr additive="base">
                                        <p:cTn id="67" dur="500" fill="hold"/>
                                        <p:tgtEl>
                                          <p:spTgt spid="4">
                                            <p:txEl>
                                              <p:pRg st="10" end="10"/>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4">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4">
                                            <p:txEl>
                                              <p:pRg st="11" end="11"/>
                                            </p:txEl>
                                          </p:spTgt>
                                        </p:tgtEl>
                                        <p:attrNameLst>
                                          <p:attrName>style.visibility</p:attrName>
                                        </p:attrNameLst>
                                      </p:cBhvr>
                                      <p:to>
                                        <p:strVal val="visible"/>
                                      </p:to>
                                    </p:set>
                                    <p:anim calcmode="lin" valueType="num">
                                      <p:cBhvr additive="base">
                                        <p:cTn id="73" dur="500" fill="hold"/>
                                        <p:tgtEl>
                                          <p:spTgt spid="4">
                                            <p:txEl>
                                              <p:pRg st="11" end="11"/>
                                            </p:txEl>
                                          </p:spTgt>
                                        </p:tgtEl>
                                        <p:attrNameLst>
                                          <p:attrName>ppt_x</p:attrName>
                                        </p:attrNameLst>
                                      </p:cBhvr>
                                      <p:tavLst>
                                        <p:tav tm="0">
                                          <p:val>
                                            <p:strVal val="#ppt_x"/>
                                          </p:val>
                                        </p:tav>
                                        <p:tav tm="100000">
                                          <p:val>
                                            <p:strVal val="#ppt_x"/>
                                          </p:val>
                                        </p:tav>
                                      </p:tavLst>
                                    </p:anim>
                                    <p:anim calcmode="lin" valueType="num">
                                      <p:cBhvr additive="base">
                                        <p:cTn id="74" dur="500" fill="hold"/>
                                        <p:tgtEl>
                                          <p:spTgt spid="4">
                                            <p:txEl>
                                              <p:pRg st="11" end="1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Settings both nodes must have</a:t>
            </a:r>
            <a:endParaRPr lang="en-US" dirty="0"/>
          </a:p>
        </p:txBody>
      </p:sp>
      <p:sp>
        <p:nvSpPr>
          <p:cNvPr id="4" name="Content Placeholder 2"/>
          <p:cNvSpPr>
            <a:spLocks noGrp="1"/>
          </p:cNvSpPr>
          <p:nvPr>
            <p:ph idx="1"/>
          </p:nvPr>
        </p:nvSpPr>
        <p:spPr/>
        <p:txBody>
          <a:bodyPr/>
          <a:lstStyle/>
          <a:p>
            <a:pPr marL="285750" indent="-285750">
              <a:buFont typeface="Arial" panose="020B0604020202020204" pitchFamily="34" charset="0"/>
              <a:buChar char="•"/>
            </a:pPr>
            <a:r>
              <a:rPr lang="en-US" dirty="0" smtClean="0">
                <a:solidFill>
                  <a:schemeClr val="tx1"/>
                </a:solidFill>
              </a:rPr>
              <a:t>Both nodes must have the same Supported OS</a:t>
            </a:r>
          </a:p>
          <a:p>
            <a:pPr marL="285750" indent="-285750">
              <a:buFont typeface="Arial" panose="020B0604020202020204" pitchFamily="34" charset="0"/>
              <a:buChar char="•"/>
            </a:pPr>
            <a:r>
              <a:rPr lang="en-US" dirty="0" err="1" smtClean="0">
                <a:solidFill>
                  <a:schemeClr val="tx1"/>
                </a:solidFill>
              </a:rPr>
              <a:t>Arcsight</a:t>
            </a:r>
            <a:r>
              <a:rPr lang="en-US" dirty="0" smtClean="0">
                <a:solidFill>
                  <a:schemeClr val="tx1"/>
                </a:solidFill>
              </a:rPr>
              <a:t> user id and group id must be the same on both nodes</a:t>
            </a:r>
          </a:p>
          <a:p>
            <a:pPr marL="285750" indent="-285750">
              <a:buFont typeface="Arial" panose="020B0604020202020204" pitchFamily="34" charset="0"/>
              <a:buChar char="•"/>
            </a:pPr>
            <a:r>
              <a:rPr lang="en-US" dirty="0" smtClean="0">
                <a:solidFill>
                  <a:schemeClr val="tx1"/>
                </a:solidFill>
              </a:rPr>
              <a:t>Metadata partition must have the same name, size and </a:t>
            </a:r>
            <a:r>
              <a:rPr lang="en-US" dirty="0" err="1" smtClean="0">
                <a:solidFill>
                  <a:schemeClr val="tx1"/>
                </a:solidFill>
              </a:rPr>
              <a:t>mountpoint</a:t>
            </a:r>
            <a:r>
              <a:rPr lang="en-US" dirty="0" smtClean="0">
                <a:solidFill>
                  <a:schemeClr val="tx1"/>
                </a:solidFill>
              </a:rPr>
              <a:t> on both nodes</a:t>
            </a:r>
          </a:p>
          <a:p>
            <a:pPr marL="285750" indent="-285750">
              <a:buFont typeface="Arial" panose="020B0604020202020204" pitchFamily="34" charset="0"/>
              <a:buChar char="•"/>
            </a:pPr>
            <a:r>
              <a:rPr lang="en-US" dirty="0" smtClean="0">
                <a:solidFill>
                  <a:schemeClr val="tx1"/>
                </a:solidFill>
              </a:rPr>
              <a:t>Shared disk must be the same size, filesystem type and </a:t>
            </a:r>
            <a:r>
              <a:rPr lang="en-US" dirty="0" err="1" smtClean="0">
                <a:solidFill>
                  <a:schemeClr val="tx1"/>
                </a:solidFill>
              </a:rPr>
              <a:t>mountpoint</a:t>
            </a:r>
            <a:r>
              <a:rPr lang="en-US" dirty="0" smtClean="0">
                <a:solidFill>
                  <a:schemeClr val="tx1"/>
                </a:solidFill>
              </a:rPr>
              <a:t> on both nodes</a:t>
            </a:r>
          </a:p>
          <a:p>
            <a:pPr marL="285750" indent="-285750">
              <a:buFont typeface="Arial" panose="020B0604020202020204" pitchFamily="34" charset="0"/>
              <a:buChar char="•"/>
            </a:pPr>
            <a:r>
              <a:rPr lang="en-US" dirty="0" smtClean="0">
                <a:solidFill>
                  <a:schemeClr val="tx1"/>
                </a:solidFill>
              </a:rPr>
              <a:t>Both nodes must have the same time zone data package installed</a:t>
            </a:r>
          </a:p>
          <a:p>
            <a:pPr marL="285750" indent="-285750">
              <a:buFont typeface="Arial" panose="020B0604020202020204" pitchFamily="34" charset="0"/>
              <a:buChar char="•"/>
            </a:pPr>
            <a:r>
              <a:rPr lang="en-US" dirty="0" smtClean="0">
                <a:solidFill>
                  <a:schemeClr val="tx1"/>
                </a:solidFill>
              </a:rPr>
              <a:t>Both servers must have NTP properly configured</a:t>
            </a:r>
          </a:p>
          <a:p>
            <a:pPr marL="285750" indent="-285750">
              <a:buFont typeface="Arial" panose="020B0604020202020204" pitchFamily="34" charset="0"/>
              <a:buChar char="•"/>
            </a:pPr>
            <a:r>
              <a:rPr lang="en-US" dirty="0" smtClean="0">
                <a:solidFill>
                  <a:schemeClr val="tx1"/>
                </a:solidFill>
              </a:rPr>
              <a:t>Root password must be the same for both nodes ONLY during installation process</a:t>
            </a:r>
          </a:p>
          <a:p>
            <a:pPr marL="285750" indent="-285750">
              <a:buFont typeface="Arial" panose="020B0604020202020204" pitchFamily="34" charset="0"/>
              <a:buChar char="•"/>
            </a:pPr>
            <a:r>
              <a:rPr lang="en-US" dirty="0" smtClean="0">
                <a:solidFill>
                  <a:schemeClr val="tx1"/>
                </a:solidFill>
              </a:rPr>
              <a:t>Ensure yum application is able to access the internet to install the packages</a:t>
            </a:r>
            <a:endParaRPr lang="en-US" dirty="0">
              <a:solidFill>
                <a:schemeClr val="tx1"/>
              </a:solidFill>
            </a:endParaRPr>
          </a:p>
        </p:txBody>
      </p:sp>
    </p:spTree>
    <p:extLst>
      <p:ext uri="{BB962C8B-B14F-4D97-AF65-F5344CB8AC3E}">
        <p14:creationId xmlns:p14="http://schemas.microsoft.com/office/powerpoint/2010/main" val="962170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additive="base">
                                        <p:cTn id="19"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xEl>
                                              <p:pRg st="3" end="3"/>
                                            </p:txEl>
                                          </p:spTgt>
                                        </p:tgtEl>
                                        <p:attrNameLst>
                                          <p:attrName>style.visibility</p:attrName>
                                        </p:attrNameLst>
                                      </p:cBhvr>
                                      <p:to>
                                        <p:strVal val="visible"/>
                                      </p:to>
                                    </p:set>
                                    <p:anim calcmode="lin" valueType="num">
                                      <p:cBhvr additive="base">
                                        <p:cTn id="25"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anim calcmode="lin" valueType="num">
                                      <p:cBhvr additive="base">
                                        <p:cTn id="31"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4">
                                            <p:txEl>
                                              <p:pRg st="5" end="5"/>
                                            </p:txEl>
                                          </p:spTgt>
                                        </p:tgtEl>
                                        <p:attrNameLst>
                                          <p:attrName>style.visibility</p:attrName>
                                        </p:attrNameLst>
                                      </p:cBhvr>
                                      <p:to>
                                        <p:strVal val="visible"/>
                                      </p:to>
                                    </p:set>
                                    <p:anim calcmode="lin" valueType="num">
                                      <p:cBhvr additive="base">
                                        <p:cTn id="37"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4">
                                            <p:txEl>
                                              <p:pRg st="6" end="6"/>
                                            </p:txEl>
                                          </p:spTgt>
                                        </p:tgtEl>
                                        <p:attrNameLst>
                                          <p:attrName>style.visibility</p:attrName>
                                        </p:attrNameLst>
                                      </p:cBhvr>
                                      <p:to>
                                        <p:strVal val="visible"/>
                                      </p:to>
                                    </p:set>
                                    <p:anim calcmode="lin" valueType="num">
                                      <p:cBhvr additive="base">
                                        <p:cTn id="43"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4">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4">
                                            <p:txEl>
                                              <p:pRg st="7" end="7"/>
                                            </p:txEl>
                                          </p:spTgt>
                                        </p:tgtEl>
                                        <p:attrNameLst>
                                          <p:attrName>style.visibility</p:attrName>
                                        </p:attrNameLst>
                                      </p:cBhvr>
                                      <p:to>
                                        <p:strVal val="visible"/>
                                      </p:to>
                                    </p:set>
                                    <p:anim calcmode="lin" valueType="num">
                                      <p:cBhvr additive="base">
                                        <p:cTn id="49" dur="500" fill="hold"/>
                                        <p:tgtEl>
                                          <p:spTgt spid="4">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4">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Additional helpful commands</a:t>
            </a:r>
            <a:endParaRPr lang="en-US" dirty="0"/>
          </a:p>
        </p:txBody>
      </p:sp>
      <p:sp>
        <p:nvSpPr>
          <p:cNvPr id="4" name="Content Placeholder 2"/>
          <p:cNvSpPr>
            <a:spLocks noGrp="1"/>
          </p:cNvSpPr>
          <p:nvPr>
            <p:ph idx="1"/>
          </p:nvPr>
        </p:nvSpPr>
        <p:spPr/>
        <p:txBody>
          <a:bodyPr/>
          <a:lstStyle/>
          <a:p>
            <a:pPr marL="285750" indent="-285750">
              <a:buFont typeface="Arial" panose="020B0604020202020204" pitchFamily="34" charset="0"/>
              <a:buChar char="•"/>
            </a:pPr>
            <a:r>
              <a:rPr lang="en-US" dirty="0" smtClean="0">
                <a:solidFill>
                  <a:schemeClr val="tx1"/>
                </a:solidFill>
              </a:rPr>
              <a:t>id: run it while logged in as </a:t>
            </a:r>
            <a:r>
              <a:rPr lang="en-US" dirty="0" err="1" smtClean="0">
                <a:solidFill>
                  <a:schemeClr val="tx1"/>
                </a:solidFill>
              </a:rPr>
              <a:t>arcsight</a:t>
            </a:r>
            <a:r>
              <a:rPr lang="en-US" dirty="0" smtClean="0">
                <a:solidFill>
                  <a:schemeClr val="tx1"/>
                </a:solidFill>
              </a:rPr>
              <a:t> user to get it’s id and group id</a:t>
            </a:r>
          </a:p>
          <a:p>
            <a:pPr marL="285750" indent="-285750">
              <a:buFont typeface="Arial" panose="020B0604020202020204" pitchFamily="34" charset="0"/>
              <a:buChar char="•"/>
            </a:pPr>
            <a:r>
              <a:rPr lang="en-US" dirty="0" err="1">
                <a:solidFill>
                  <a:schemeClr val="tx1"/>
                </a:solidFill>
              </a:rPr>
              <a:t>u</a:t>
            </a:r>
            <a:r>
              <a:rPr lang="en-US" dirty="0" err="1" smtClean="0">
                <a:solidFill>
                  <a:schemeClr val="tx1"/>
                </a:solidFill>
              </a:rPr>
              <a:t>limit</a:t>
            </a:r>
            <a:r>
              <a:rPr lang="en-US" dirty="0" smtClean="0">
                <a:solidFill>
                  <a:schemeClr val="tx1"/>
                </a:solidFill>
              </a:rPr>
              <a:t> –a: ensure proper OS limits were defined</a:t>
            </a:r>
          </a:p>
          <a:p>
            <a:pPr marL="285750" indent="-285750">
              <a:buFont typeface="Arial" panose="020B0604020202020204" pitchFamily="34" charset="0"/>
              <a:buChar char="•"/>
            </a:pPr>
            <a:r>
              <a:rPr lang="en-US" dirty="0" smtClean="0">
                <a:solidFill>
                  <a:schemeClr val="tx1"/>
                </a:solidFill>
              </a:rPr>
              <a:t>To setup a proxy for yum just add the line proxy=&lt;PROXY:PORT&gt; to /</a:t>
            </a:r>
            <a:r>
              <a:rPr lang="en-US" dirty="0" err="1" smtClean="0">
                <a:solidFill>
                  <a:schemeClr val="tx1"/>
                </a:solidFill>
              </a:rPr>
              <a:t>etc</a:t>
            </a:r>
            <a:r>
              <a:rPr lang="en-US" dirty="0" smtClean="0">
                <a:solidFill>
                  <a:schemeClr val="tx1"/>
                </a:solidFill>
              </a:rPr>
              <a:t>/</a:t>
            </a:r>
            <a:r>
              <a:rPr lang="en-US" dirty="0" err="1" smtClean="0">
                <a:solidFill>
                  <a:schemeClr val="tx1"/>
                </a:solidFill>
              </a:rPr>
              <a:t>yum.conf</a:t>
            </a:r>
            <a:endParaRPr lang="en-US" dirty="0" smtClean="0">
              <a:solidFill>
                <a:schemeClr val="tx1"/>
              </a:solidFill>
            </a:endParaRPr>
          </a:p>
          <a:p>
            <a:pPr marL="285750" indent="-285750">
              <a:buFont typeface="Arial" panose="020B0604020202020204" pitchFamily="34" charset="0"/>
              <a:buChar char="•"/>
            </a:pPr>
            <a:r>
              <a:rPr lang="en-US" dirty="0" smtClean="0">
                <a:solidFill>
                  <a:schemeClr val="tx1"/>
                </a:solidFill>
              </a:rPr>
              <a:t>Replace &lt;PROXY:PORT&gt; with the proper IP or URL and Port</a:t>
            </a:r>
            <a:endParaRPr lang="en-US" dirty="0">
              <a:solidFill>
                <a:schemeClr val="tx1"/>
              </a:solidFill>
            </a:endParaRPr>
          </a:p>
        </p:txBody>
      </p:sp>
    </p:spTree>
    <p:extLst>
      <p:ext uri="{BB962C8B-B14F-4D97-AF65-F5344CB8AC3E}">
        <p14:creationId xmlns:p14="http://schemas.microsoft.com/office/powerpoint/2010/main" val="23772004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additive="base">
                                        <p:cTn id="19"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xEl>
                                              <p:pRg st="3" end="3"/>
                                            </p:txEl>
                                          </p:spTgt>
                                        </p:tgtEl>
                                        <p:attrNameLst>
                                          <p:attrName>style.visibility</p:attrName>
                                        </p:attrNameLst>
                                      </p:cBhvr>
                                      <p:to>
                                        <p:strVal val="visible"/>
                                      </p:to>
                                    </p:set>
                                    <p:anim calcmode="lin" valueType="num">
                                      <p:cBhvr additive="base">
                                        <p:cTn id="25"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ArcSight High Availability installation</a:t>
            </a:r>
            <a:endParaRPr lang="en-US" dirty="0"/>
          </a:p>
        </p:txBody>
      </p:sp>
      <p:pic>
        <p:nvPicPr>
          <p:cNvPr id="6" name="Content Placeholder 5"/>
          <p:cNvPicPr>
            <a:picLocks noGrp="1" noChangeAspect="1"/>
          </p:cNvPicPr>
          <p:nvPr>
            <p:ph sz="half" idx="1"/>
          </p:nvPr>
        </p:nvPicPr>
        <p:blipFill>
          <a:blip r:embed="rId2"/>
          <a:stretch>
            <a:fillRect/>
          </a:stretch>
        </p:blipFill>
        <p:spPr>
          <a:xfrm>
            <a:off x="609442" y="1524000"/>
            <a:ext cx="6264442" cy="4683695"/>
          </a:xfrm>
          <a:prstGeom prst="rect">
            <a:avLst/>
          </a:prstGeom>
        </p:spPr>
      </p:pic>
      <p:sp>
        <p:nvSpPr>
          <p:cNvPr id="7" name="Content Placeholder 2"/>
          <p:cNvSpPr>
            <a:spLocks noGrp="1"/>
          </p:cNvSpPr>
          <p:nvPr>
            <p:ph sz="half" idx="2"/>
          </p:nvPr>
        </p:nvSpPr>
        <p:spPr>
          <a:xfrm>
            <a:off x="7283116" y="1524000"/>
            <a:ext cx="4296268" cy="4572000"/>
          </a:xfrm>
        </p:spPr>
        <p:txBody>
          <a:bodyPr/>
          <a:lstStyle/>
          <a:p>
            <a:r>
              <a:rPr lang="en-US" dirty="0" smtClean="0"/>
              <a:t>Values required for HA successful installation</a:t>
            </a:r>
            <a:endParaRPr lang="en-US" dirty="0"/>
          </a:p>
        </p:txBody>
      </p:sp>
    </p:spTree>
    <p:extLst>
      <p:ext uri="{BB962C8B-B14F-4D97-AF65-F5344CB8AC3E}">
        <p14:creationId xmlns:p14="http://schemas.microsoft.com/office/powerpoint/2010/main" val="483594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ArcSight High Availability Installation Contd.</a:t>
            </a:r>
            <a:endParaRPr lang="en-US" dirty="0"/>
          </a:p>
        </p:txBody>
      </p:sp>
      <p:pic>
        <p:nvPicPr>
          <p:cNvPr id="5" name="Content Placeholder 4"/>
          <p:cNvPicPr>
            <a:picLocks noGrp="1" noChangeAspect="1"/>
          </p:cNvPicPr>
          <p:nvPr>
            <p:ph sz="half" idx="1"/>
          </p:nvPr>
        </p:nvPicPr>
        <p:blipFill>
          <a:blip r:embed="rId3"/>
          <a:stretch>
            <a:fillRect/>
          </a:stretch>
        </p:blipFill>
        <p:spPr>
          <a:xfrm>
            <a:off x="609442" y="1524000"/>
            <a:ext cx="6136105" cy="4611726"/>
          </a:xfrm>
          <a:prstGeom prst="rect">
            <a:avLst/>
          </a:prstGeom>
        </p:spPr>
      </p:pic>
      <p:sp>
        <p:nvSpPr>
          <p:cNvPr id="6" name="Content Placeholder 2"/>
          <p:cNvSpPr>
            <a:spLocks noGrp="1"/>
          </p:cNvSpPr>
          <p:nvPr>
            <p:ph sz="half" idx="2"/>
          </p:nvPr>
        </p:nvSpPr>
        <p:spPr>
          <a:xfrm>
            <a:off x="7034462" y="1524000"/>
            <a:ext cx="4544921" cy="4572000"/>
          </a:xfrm>
        </p:spPr>
        <p:txBody>
          <a:bodyPr/>
          <a:lstStyle/>
          <a:p>
            <a:r>
              <a:rPr lang="en-US" dirty="0" smtClean="0"/>
              <a:t>The best IP address to write under connected hosts is the gateway</a:t>
            </a:r>
            <a:endParaRPr lang="en-US" dirty="0"/>
          </a:p>
        </p:txBody>
      </p:sp>
    </p:spTree>
    <p:extLst>
      <p:ext uri="{BB962C8B-B14F-4D97-AF65-F5344CB8AC3E}">
        <p14:creationId xmlns:p14="http://schemas.microsoft.com/office/powerpoint/2010/main" val="22785584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US" dirty="0" smtClean="0"/>
              <a:t>Confirm HA is successfully installed</a:t>
            </a:r>
            <a:endParaRPr lang="en-US" dirty="0"/>
          </a:p>
        </p:txBody>
      </p:sp>
      <p:pic>
        <p:nvPicPr>
          <p:cNvPr id="7" name="Content Placeholder 4"/>
          <p:cNvPicPr>
            <a:picLocks noGrp="1" noChangeAspect="1"/>
          </p:cNvPicPr>
          <p:nvPr>
            <p:ph idx="1"/>
          </p:nvPr>
        </p:nvPicPr>
        <p:blipFill>
          <a:blip r:embed="rId2"/>
          <a:stretch>
            <a:fillRect/>
          </a:stretch>
        </p:blipFill>
        <p:spPr>
          <a:xfrm>
            <a:off x="2970212" y="1604962"/>
            <a:ext cx="6248400" cy="4410075"/>
          </a:xfrm>
          <a:prstGeom prst="rect">
            <a:avLst/>
          </a:prstGeom>
        </p:spPr>
      </p:pic>
    </p:spTree>
    <p:extLst>
      <p:ext uri="{BB962C8B-B14F-4D97-AF65-F5344CB8AC3E}">
        <p14:creationId xmlns:p14="http://schemas.microsoft.com/office/powerpoint/2010/main" val="359914310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How to perform ESM installation</a:t>
            </a:r>
            <a:endParaRPr lang="en-US" dirty="0"/>
          </a:p>
        </p:txBody>
      </p:sp>
      <p:sp>
        <p:nvSpPr>
          <p:cNvPr id="4" name="Content Placeholder 2"/>
          <p:cNvSpPr>
            <a:spLocks noGrp="1"/>
          </p:cNvSpPr>
          <p:nvPr>
            <p:ph idx="1"/>
          </p:nvPr>
        </p:nvSpPr>
        <p:spPr/>
        <p:txBody>
          <a:bodyPr/>
          <a:lstStyle/>
          <a:p>
            <a:pPr marL="285750" indent="-285750">
              <a:buFont typeface="Arial" panose="020B0604020202020204" pitchFamily="34" charset="0"/>
              <a:buChar char="•"/>
            </a:pPr>
            <a:r>
              <a:rPr lang="en-US" dirty="0" smtClean="0">
                <a:solidFill>
                  <a:schemeClr val="tx1"/>
                </a:solidFill>
              </a:rPr>
              <a:t>ESM will be installed on the primary node only.</a:t>
            </a:r>
          </a:p>
          <a:p>
            <a:pPr marL="285750" indent="-285750">
              <a:buFont typeface="Arial" panose="020B0604020202020204" pitchFamily="34" charset="0"/>
              <a:buChar char="•"/>
            </a:pPr>
            <a:r>
              <a:rPr lang="en-US" dirty="0" smtClean="0">
                <a:solidFill>
                  <a:schemeClr val="tx1"/>
                </a:solidFill>
              </a:rPr>
              <a:t>Content is automatically sync between the nodes automatically</a:t>
            </a:r>
          </a:p>
          <a:p>
            <a:pPr marL="285750" indent="-285750">
              <a:buFont typeface="Arial" panose="020B0604020202020204" pitchFamily="34" charset="0"/>
              <a:buChar char="•"/>
            </a:pPr>
            <a:r>
              <a:rPr lang="en-US" dirty="0" smtClean="0">
                <a:solidFill>
                  <a:schemeClr val="tx1"/>
                </a:solidFill>
              </a:rPr>
              <a:t>Installation must be launched as </a:t>
            </a:r>
            <a:r>
              <a:rPr lang="en-US" dirty="0" err="1" smtClean="0">
                <a:solidFill>
                  <a:schemeClr val="tx1"/>
                </a:solidFill>
              </a:rPr>
              <a:t>arcsight</a:t>
            </a:r>
            <a:r>
              <a:rPr lang="en-US" dirty="0" smtClean="0">
                <a:solidFill>
                  <a:schemeClr val="tx1"/>
                </a:solidFill>
              </a:rPr>
              <a:t> user</a:t>
            </a:r>
          </a:p>
          <a:p>
            <a:pPr marL="285750" indent="-285750">
              <a:buFont typeface="Arial" panose="020B0604020202020204" pitchFamily="34" charset="0"/>
              <a:buChar char="•"/>
            </a:pPr>
            <a:r>
              <a:rPr lang="en-US" dirty="0" smtClean="0">
                <a:solidFill>
                  <a:schemeClr val="tx1"/>
                </a:solidFill>
              </a:rPr>
              <a:t>Ensure /opt/</a:t>
            </a:r>
            <a:r>
              <a:rPr lang="en-US" dirty="0" err="1" smtClean="0">
                <a:solidFill>
                  <a:schemeClr val="tx1"/>
                </a:solidFill>
              </a:rPr>
              <a:t>arcsight</a:t>
            </a:r>
            <a:r>
              <a:rPr lang="en-US" dirty="0" smtClean="0">
                <a:solidFill>
                  <a:schemeClr val="tx1"/>
                </a:solidFill>
              </a:rPr>
              <a:t> directory has ownership </a:t>
            </a:r>
            <a:r>
              <a:rPr lang="en-US" dirty="0" err="1" smtClean="0">
                <a:solidFill>
                  <a:schemeClr val="tx1"/>
                </a:solidFill>
              </a:rPr>
              <a:t>arcsight:arcsight</a:t>
            </a:r>
            <a:endParaRPr lang="en-US" dirty="0" smtClean="0">
              <a:solidFill>
                <a:schemeClr val="tx1"/>
              </a:solidFill>
            </a:endParaRPr>
          </a:p>
          <a:p>
            <a:pPr marL="285750" indent="-285750">
              <a:buFont typeface="Arial" panose="020B0604020202020204" pitchFamily="34" charset="0"/>
              <a:buChar char="•"/>
            </a:pPr>
            <a:r>
              <a:rPr lang="en-US" dirty="0" smtClean="0">
                <a:solidFill>
                  <a:schemeClr val="tx1"/>
                </a:solidFill>
              </a:rPr>
              <a:t>Once installation is completed make sure to run the command /opt/arcsight/manager/bin/setup_services.sh as root to install the services</a:t>
            </a:r>
          </a:p>
        </p:txBody>
      </p:sp>
    </p:spTree>
    <p:extLst>
      <p:ext uri="{BB962C8B-B14F-4D97-AF65-F5344CB8AC3E}">
        <p14:creationId xmlns:p14="http://schemas.microsoft.com/office/powerpoint/2010/main" val="19179547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additive="base">
                                        <p:cTn id="19"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xEl>
                                              <p:pRg st="3" end="3"/>
                                            </p:txEl>
                                          </p:spTgt>
                                        </p:tgtEl>
                                        <p:attrNameLst>
                                          <p:attrName>style.visibility</p:attrName>
                                        </p:attrNameLst>
                                      </p:cBhvr>
                                      <p:to>
                                        <p:strVal val="visible"/>
                                      </p:to>
                                    </p:set>
                                    <p:anim calcmode="lin" valueType="num">
                                      <p:cBhvr additive="base">
                                        <p:cTn id="25"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anim calcmode="lin" valueType="num">
                                      <p:cBhvr additive="base">
                                        <p:cTn id="31"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ESM is already installed</a:t>
            </a:r>
            <a:endParaRPr lang="en-US" dirty="0"/>
          </a:p>
        </p:txBody>
      </p:sp>
      <p:sp>
        <p:nvSpPr>
          <p:cNvPr id="5" name="Text Placeholder 4"/>
          <p:cNvSpPr>
            <a:spLocks noGrp="1"/>
          </p:cNvSpPr>
          <p:nvPr>
            <p:ph type="body" sz="quarter" idx="14"/>
          </p:nvPr>
        </p:nvSpPr>
        <p:spPr/>
        <p:txBody>
          <a:bodyPr/>
          <a:lstStyle/>
          <a:p>
            <a:endParaRPr lang="en-US"/>
          </a:p>
        </p:txBody>
      </p:sp>
    </p:spTree>
    <p:extLst>
      <p:ext uri="{BB962C8B-B14F-4D97-AF65-F5344CB8AC3E}">
        <p14:creationId xmlns:p14="http://schemas.microsoft.com/office/powerpoint/2010/main" val="423599265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ESM already installed Flow</a:t>
            </a:r>
            <a:endParaRPr lang="en-US" dirty="0"/>
          </a:p>
        </p:txBody>
      </p:sp>
      <p:sp>
        <p:nvSpPr>
          <p:cNvPr id="5" name="Right Arrow 4"/>
          <p:cNvSpPr/>
          <p:nvPr/>
        </p:nvSpPr>
        <p:spPr bwMode="gray">
          <a:xfrm rot="5400000">
            <a:off x="1229435" y="2525997"/>
            <a:ext cx="761570" cy="413783"/>
          </a:xfrm>
          <a:prstGeom prst="rightArrow">
            <a:avLst/>
          </a:prstGeom>
          <a:solidFill>
            <a:srgbClr val="00B05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 name="Right Arrow 5"/>
          <p:cNvSpPr/>
          <p:nvPr/>
        </p:nvSpPr>
        <p:spPr bwMode="gray">
          <a:xfrm rot="5400000">
            <a:off x="1230340" y="4257999"/>
            <a:ext cx="761570" cy="413783"/>
          </a:xfrm>
          <a:prstGeom prst="rightArrow">
            <a:avLst/>
          </a:prstGeom>
          <a:solidFill>
            <a:srgbClr val="00B05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Right Arrow 6"/>
          <p:cNvSpPr/>
          <p:nvPr/>
        </p:nvSpPr>
        <p:spPr bwMode="gray">
          <a:xfrm>
            <a:off x="2610998" y="5141598"/>
            <a:ext cx="811666" cy="388245"/>
          </a:xfrm>
          <a:prstGeom prst="rightArrow">
            <a:avLst/>
          </a:prstGeom>
          <a:solidFill>
            <a:srgbClr val="00B05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Right Arrow 7"/>
          <p:cNvSpPr/>
          <p:nvPr/>
        </p:nvSpPr>
        <p:spPr bwMode="gray">
          <a:xfrm rot="16200000">
            <a:off x="4043831" y="2512271"/>
            <a:ext cx="761570" cy="413783"/>
          </a:xfrm>
          <a:prstGeom prst="rightArrow">
            <a:avLst/>
          </a:prstGeom>
          <a:solidFill>
            <a:srgbClr val="00B05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Right Arrow 8"/>
          <p:cNvSpPr/>
          <p:nvPr/>
        </p:nvSpPr>
        <p:spPr bwMode="gray">
          <a:xfrm rot="16200000">
            <a:off x="4029557" y="4241300"/>
            <a:ext cx="761570" cy="413783"/>
          </a:xfrm>
          <a:prstGeom prst="rightArrow">
            <a:avLst/>
          </a:prstGeom>
          <a:solidFill>
            <a:srgbClr val="00B05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 name="Right Arrow 9"/>
          <p:cNvSpPr/>
          <p:nvPr/>
        </p:nvSpPr>
        <p:spPr bwMode="gray">
          <a:xfrm>
            <a:off x="5426565" y="1671990"/>
            <a:ext cx="811666" cy="388245"/>
          </a:xfrm>
          <a:prstGeom prst="rightArrow">
            <a:avLst/>
          </a:prstGeom>
          <a:solidFill>
            <a:srgbClr val="00B05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Right Arrow 10"/>
          <p:cNvSpPr/>
          <p:nvPr/>
        </p:nvSpPr>
        <p:spPr bwMode="gray">
          <a:xfrm rot="5400000">
            <a:off x="6858223" y="2525997"/>
            <a:ext cx="761570" cy="413783"/>
          </a:xfrm>
          <a:prstGeom prst="rightArrow">
            <a:avLst/>
          </a:prstGeom>
          <a:solidFill>
            <a:srgbClr val="00B05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2" name="Right Arrow 11"/>
          <p:cNvSpPr/>
          <p:nvPr/>
        </p:nvSpPr>
        <p:spPr bwMode="gray">
          <a:xfrm rot="5400000">
            <a:off x="6858223" y="4257999"/>
            <a:ext cx="761570" cy="413783"/>
          </a:xfrm>
          <a:prstGeom prst="rightArrow">
            <a:avLst/>
          </a:prstGeom>
          <a:solidFill>
            <a:srgbClr val="00B05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3" name="Right Arrow 12"/>
          <p:cNvSpPr/>
          <p:nvPr/>
        </p:nvSpPr>
        <p:spPr bwMode="gray">
          <a:xfrm>
            <a:off x="8239787" y="5141598"/>
            <a:ext cx="811666" cy="388245"/>
          </a:xfrm>
          <a:prstGeom prst="rightArrow">
            <a:avLst/>
          </a:prstGeom>
          <a:solidFill>
            <a:srgbClr val="00B05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4" name="Right Arrow 13"/>
          <p:cNvSpPr/>
          <p:nvPr/>
        </p:nvSpPr>
        <p:spPr bwMode="gray">
          <a:xfrm rot="16200000">
            <a:off x="9653447" y="4250329"/>
            <a:ext cx="761570" cy="413783"/>
          </a:xfrm>
          <a:prstGeom prst="rightArrow">
            <a:avLst/>
          </a:prstGeom>
          <a:solidFill>
            <a:srgbClr val="00B05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5" name="Rounded Rectangle 14"/>
          <p:cNvSpPr/>
          <p:nvPr/>
        </p:nvSpPr>
        <p:spPr bwMode="gray">
          <a:xfrm>
            <a:off x="609443" y="1378549"/>
            <a:ext cx="2001557" cy="975127"/>
          </a:xfrm>
          <a:prstGeom prst="roundRect">
            <a:avLst/>
          </a:prstGeom>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t>Download installers to esmnode1</a:t>
            </a:r>
            <a:endParaRPr lang="en-US" sz="1400" dirty="0"/>
          </a:p>
        </p:txBody>
      </p:sp>
      <p:sp>
        <p:nvSpPr>
          <p:cNvPr id="16" name="Rounded Rectangle 15"/>
          <p:cNvSpPr/>
          <p:nvPr/>
        </p:nvSpPr>
        <p:spPr bwMode="gray">
          <a:xfrm>
            <a:off x="609441" y="3113674"/>
            <a:ext cx="2001557" cy="975127"/>
          </a:xfrm>
          <a:prstGeom prst="roundRect">
            <a:avLst/>
          </a:prstGeom>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t>Load HA Package (Console)</a:t>
            </a:r>
            <a:endParaRPr lang="en-US" sz="1400" dirty="0"/>
          </a:p>
        </p:txBody>
      </p:sp>
      <p:sp>
        <p:nvSpPr>
          <p:cNvPr id="17" name="Rounded Rectangle 16"/>
          <p:cNvSpPr/>
          <p:nvPr/>
        </p:nvSpPr>
        <p:spPr bwMode="gray">
          <a:xfrm>
            <a:off x="611588" y="4840980"/>
            <a:ext cx="2001557" cy="975127"/>
          </a:xfrm>
          <a:prstGeom prst="roundRect">
            <a:avLst/>
          </a:prstGeom>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t>Upgrade ESM to latest Patch</a:t>
            </a:r>
            <a:endParaRPr lang="en-US" sz="1400" dirty="0"/>
          </a:p>
        </p:txBody>
      </p:sp>
      <p:sp>
        <p:nvSpPr>
          <p:cNvPr id="18" name="Rounded Rectangle 17"/>
          <p:cNvSpPr/>
          <p:nvPr/>
        </p:nvSpPr>
        <p:spPr bwMode="gray">
          <a:xfrm>
            <a:off x="3423836" y="4838006"/>
            <a:ext cx="2001557" cy="975127"/>
          </a:xfrm>
          <a:prstGeom prst="roundRect">
            <a:avLst/>
          </a:prstGeom>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t>Install OS and configure node 2</a:t>
            </a:r>
            <a:endParaRPr lang="en-US" sz="1400" dirty="0"/>
          </a:p>
        </p:txBody>
      </p:sp>
      <p:sp>
        <p:nvSpPr>
          <p:cNvPr id="19" name="Rounded Rectangle 18"/>
          <p:cNvSpPr/>
          <p:nvPr/>
        </p:nvSpPr>
        <p:spPr bwMode="gray">
          <a:xfrm>
            <a:off x="3423836" y="1371600"/>
            <a:ext cx="2001557" cy="975127"/>
          </a:xfrm>
          <a:prstGeom prst="roundRect">
            <a:avLst/>
          </a:prstGeom>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t>Install ESM HA on node 1</a:t>
            </a:r>
            <a:endParaRPr lang="en-US" sz="1400" dirty="0"/>
          </a:p>
        </p:txBody>
      </p:sp>
      <p:sp>
        <p:nvSpPr>
          <p:cNvPr id="20" name="Rounded Rectangle 19"/>
          <p:cNvSpPr/>
          <p:nvPr/>
        </p:nvSpPr>
        <p:spPr bwMode="gray">
          <a:xfrm>
            <a:off x="6238230" y="1376976"/>
            <a:ext cx="2001557" cy="975127"/>
          </a:xfrm>
          <a:prstGeom prst="roundRect">
            <a:avLst/>
          </a:prstGeom>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t>Synchronize nodes (Automatic)</a:t>
            </a:r>
            <a:endParaRPr lang="en-US" sz="1400" dirty="0"/>
          </a:p>
        </p:txBody>
      </p:sp>
      <p:sp>
        <p:nvSpPr>
          <p:cNvPr id="21" name="Rounded Rectangle 20"/>
          <p:cNvSpPr/>
          <p:nvPr/>
        </p:nvSpPr>
        <p:spPr bwMode="gray">
          <a:xfrm>
            <a:off x="6238230" y="3108978"/>
            <a:ext cx="2001557" cy="975127"/>
          </a:xfrm>
          <a:prstGeom prst="roundRect">
            <a:avLst/>
          </a:prstGeom>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t>Reinstall ESM Services</a:t>
            </a:r>
            <a:endParaRPr lang="en-US" sz="1400" dirty="0"/>
          </a:p>
        </p:txBody>
      </p:sp>
      <p:sp>
        <p:nvSpPr>
          <p:cNvPr id="22" name="Rounded Rectangle 21"/>
          <p:cNvSpPr/>
          <p:nvPr/>
        </p:nvSpPr>
        <p:spPr bwMode="gray">
          <a:xfrm>
            <a:off x="3423836" y="3108978"/>
            <a:ext cx="2001557" cy="975127"/>
          </a:xfrm>
          <a:prstGeom prst="roundRect">
            <a:avLst/>
          </a:prstGeom>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t>Uninstall ESM Services</a:t>
            </a:r>
            <a:endParaRPr lang="en-US" sz="1400" dirty="0"/>
          </a:p>
        </p:txBody>
      </p:sp>
      <p:sp>
        <p:nvSpPr>
          <p:cNvPr id="23" name="Rounded Rectangle 22"/>
          <p:cNvSpPr/>
          <p:nvPr/>
        </p:nvSpPr>
        <p:spPr bwMode="gray">
          <a:xfrm>
            <a:off x="6238230" y="4838006"/>
            <a:ext cx="2001557" cy="975127"/>
          </a:xfrm>
          <a:prstGeom prst="roundRect">
            <a:avLst/>
          </a:prstGeom>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t>Reinstall ESM Services</a:t>
            </a:r>
            <a:endParaRPr lang="en-US" sz="1400" dirty="0"/>
          </a:p>
        </p:txBody>
      </p:sp>
      <p:sp>
        <p:nvSpPr>
          <p:cNvPr id="24" name="Rounded Rectangle 23"/>
          <p:cNvSpPr/>
          <p:nvPr/>
        </p:nvSpPr>
        <p:spPr bwMode="gray">
          <a:xfrm>
            <a:off x="9051453" y="4848157"/>
            <a:ext cx="2001557" cy="975127"/>
          </a:xfrm>
          <a:prstGeom prst="roundRect">
            <a:avLst/>
          </a:prstGeom>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t>Recreate ESM Certificates</a:t>
            </a:r>
            <a:endParaRPr lang="en-US" sz="1400" dirty="0"/>
          </a:p>
        </p:txBody>
      </p:sp>
      <p:sp>
        <p:nvSpPr>
          <p:cNvPr id="25" name="Rounded Rectangle 24"/>
          <p:cNvSpPr/>
          <p:nvPr/>
        </p:nvSpPr>
        <p:spPr bwMode="gray">
          <a:xfrm>
            <a:off x="9051453" y="3108978"/>
            <a:ext cx="2001557" cy="975127"/>
          </a:xfrm>
          <a:prstGeom prst="roundRect">
            <a:avLst/>
          </a:prstGeom>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t>Start all services</a:t>
            </a:r>
            <a:endParaRPr lang="en-US" sz="1400" dirty="0"/>
          </a:p>
        </p:txBody>
      </p:sp>
    </p:spTree>
    <p:extLst>
      <p:ext uri="{BB962C8B-B14F-4D97-AF65-F5344CB8AC3E}">
        <p14:creationId xmlns:p14="http://schemas.microsoft.com/office/powerpoint/2010/main" val="42097260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1000" fill="hold"/>
                                        <p:tgtEl>
                                          <p:spTgt spid="15"/>
                                        </p:tgtEl>
                                        <p:attrNameLst>
                                          <p:attrName>ppt_w</p:attrName>
                                        </p:attrNameLst>
                                      </p:cBhvr>
                                      <p:tavLst>
                                        <p:tav tm="0">
                                          <p:val>
                                            <p:fltVal val="0"/>
                                          </p:val>
                                        </p:tav>
                                        <p:tav tm="100000">
                                          <p:val>
                                            <p:strVal val="#ppt_w"/>
                                          </p:val>
                                        </p:tav>
                                      </p:tavLst>
                                    </p:anim>
                                    <p:anim calcmode="lin" valueType="num">
                                      <p:cBhvr>
                                        <p:cTn id="8" dur="1000" fill="hold"/>
                                        <p:tgtEl>
                                          <p:spTgt spid="15"/>
                                        </p:tgtEl>
                                        <p:attrNameLst>
                                          <p:attrName>ppt_h</p:attrName>
                                        </p:attrNameLst>
                                      </p:cBhvr>
                                      <p:tavLst>
                                        <p:tav tm="0">
                                          <p:val>
                                            <p:fltVal val="0"/>
                                          </p:val>
                                        </p:tav>
                                        <p:tav tm="100000">
                                          <p:val>
                                            <p:strVal val="#ppt_h"/>
                                          </p:val>
                                        </p:tav>
                                      </p:tavLst>
                                    </p:anim>
                                    <p:anim calcmode="lin" valueType="num">
                                      <p:cBhvr>
                                        <p:cTn id="9" dur="1000" fill="hold"/>
                                        <p:tgtEl>
                                          <p:spTgt spid="15"/>
                                        </p:tgtEl>
                                        <p:attrNameLst>
                                          <p:attrName>style.rotation</p:attrName>
                                        </p:attrNameLst>
                                      </p:cBhvr>
                                      <p:tavLst>
                                        <p:tav tm="0">
                                          <p:val>
                                            <p:fltVal val="90"/>
                                          </p:val>
                                        </p:tav>
                                        <p:tav tm="100000">
                                          <p:val>
                                            <p:fltVal val="0"/>
                                          </p:val>
                                        </p:tav>
                                      </p:tavLst>
                                    </p:anim>
                                    <p:animEffect transition="in" filter="fade">
                                      <p:cBhvr>
                                        <p:cTn id="10" dur="1000"/>
                                        <p:tgtEl>
                                          <p:spTgt spid="15"/>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ppt_w</p:attrName>
                                        </p:attrNameLst>
                                      </p:cBhvr>
                                      <p:tavLst>
                                        <p:tav tm="0">
                                          <p:val>
                                            <p:fltVal val="0"/>
                                          </p:val>
                                        </p:tav>
                                        <p:tav tm="100000">
                                          <p:val>
                                            <p:strVal val="#ppt_w"/>
                                          </p:val>
                                        </p:tav>
                                      </p:tavLst>
                                    </p:anim>
                                    <p:anim calcmode="lin" valueType="num">
                                      <p:cBhvr>
                                        <p:cTn id="16" dur="500" fill="hold"/>
                                        <p:tgtEl>
                                          <p:spTgt spid="5"/>
                                        </p:tgtEl>
                                        <p:attrNameLst>
                                          <p:attrName>ppt_h</p:attrName>
                                        </p:attrNameLst>
                                      </p:cBhvr>
                                      <p:tavLst>
                                        <p:tav tm="0">
                                          <p:val>
                                            <p:fltVal val="0"/>
                                          </p:val>
                                        </p:tav>
                                        <p:tav tm="100000">
                                          <p:val>
                                            <p:strVal val="#ppt_h"/>
                                          </p:val>
                                        </p:tav>
                                      </p:tavLst>
                                    </p:anim>
                                    <p:animEffect transition="in" filter="fade">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31" presetClass="entr" presetSubtype="0" fill="hold" grpId="0" nodeType="clickEffect">
                                  <p:stCondLst>
                                    <p:cond delay="0"/>
                                  </p:stCondLst>
                                  <p:childTnLst>
                                    <p:set>
                                      <p:cBhvr>
                                        <p:cTn id="21" dur="1" fill="hold">
                                          <p:stCondLst>
                                            <p:cond delay="0"/>
                                          </p:stCondLst>
                                        </p:cTn>
                                        <p:tgtEl>
                                          <p:spTgt spid="16"/>
                                        </p:tgtEl>
                                        <p:attrNameLst>
                                          <p:attrName>style.visibility</p:attrName>
                                        </p:attrNameLst>
                                      </p:cBhvr>
                                      <p:to>
                                        <p:strVal val="visible"/>
                                      </p:to>
                                    </p:set>
                                    <p:anim calcmode="lin" valueType="num">
                                      <p:cBhvr>
                                        <p:cTn id="22" dur="1000" fill="hold"/>
                                        <p:tgtEl>
                                          <p:spTgt spid="16"/>
                                        </p:tgtEl>
                                        <p:attrNameLst>
                                          <p:attrName>ppt_w</p:attrName>
                                        </p:attrNameLst>
                                      </p:cBhvr>
                                      <p:tavLst>
                                        <p:tav tm="0">
                                          <p:val>
                                            <p:fltVal val="0"/>
                                          </p:val>
                                        </p:tav>
                                        <p:tav tm="100000">
                                          <p:val>
                                            <p:strVal val="#ppt_w"/>
                                          </p:val>
                                        </p:tav>
                                      </p:tavLst>
                                    </p:anim>
                                    <p:anim calcmode="lin" valueType="num">
                                      <p:cBhvr>
                                        <p:cTn id="23" dur="1000" fill="hold"/>
                                        <p:tgtEl>
                                          <p:spTgt spid="16"/>
                                        </p:tgtEl>
                                        <p:attrNameLst>
                                          <p:attrName>ppt_h</p:attrName>
                                        </p:attrNameLst>
                                      </p:cBhvr>
                                      <p:tavLst>
                                        <p:tav tm="0">
                                          <p:val>
                                            <p:fltVal val="0"/>
                                          </p:val>
                                        </p:tav>
                                        <p:tav tm="100000">
                                          <p:val>
                                            <p:strVal val="#ppt_h"/>
                                          </p:val>
                                        </p:tav>
                                      </p:tavLst>
                                    </p:anim>
                                    <p:anim calcmode="lin" valueType="num">
                                      <p:cBhvr>
                                        <p:cTn id="24" dur="1000" fill="hold"/>
                                        <p:tgtEl>
                                          <p:spTgt spid="16"/>
                                        </p:tgtEl>
                                        <p:attrNameLst>
                                          <p:attrName>style.rotation</p:attrName>
                                        </p:attrNameLst>
                                      </p:cBhvr>
                                      <p:tavLst>
                                        <p:tav tm="0">
                                          <p:val>
                                            <p:fltVal val="90"/>
                                          </p:val>
                                        </p:tav>
                                        <p:tav tm="100000">
                                          <p:val>
                                            <p:fltVal val="0"/>
                                          </p:val>
                                        </p:tav>
                                      </p:tavLst>
                                    </p:anim>
                                    <p:animEffect transition="in" filter="fade">
                                      <p:cBhvr>
                                        <p:cTn id="25" dur="1000"/>
                                        <p:tgtEl>
                                          <p:spTgt spid="16"/>
                                        </p:tgtEl>
                                      </p:cBhvr>
                                    </p:animEffect>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grpId="0" nodeType="click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p:cTn id="30" dur="500" fill="hold"/>
                                        <p:tgtEl>
                                          <p:spTgt spid="6"/>
                                        </p:tgtEl>
                                        <p:attrNameLst>
                                          <p:attrName>ppt_w</p:attrName>
                                        </p:attrNameLst>
                                      </p:cBhvr>
                                      <p:tavLst>
                                        <p:tav tm="0">
                                          <p:val>
                                            <p:fltVal val="0"/>
                                          </p:val>
                                        </p:tav>
                                        <p:tav tm="100000">
                                          <p:val>
                                            <p:strVal val="#ppt_w"/>
                                          </p:val>
                                        </p:tav>
                                      </p:tavLst>
                                    </p:anim>
                                    <p:anim calcmode="lin" valueType="num">
                                      <p:cBhvr>
                                        <p:cTn id="31" dur="500" fill="hold"/>
                                        <p:tgtEl>
                                          <p:spTgt spid="6"/>
                                        </p:tgtEl>
                                        <p:attrNameLst>
                                          <p:attrName>ppt_h</p:attrName>
                                        </p:attrNameLst>
                                      </p:cBhvr>
                                      <p:tavLst>
                                        <p:tav tm="0">
                                          <p:val>
                                            <p:fltVal val="0"/>
                                          </p:val>
                                        </p:tav>
                                        <p:tav tm="100000">
                                          <p:val>
                                            <p:strVal val="#ppt_h"/>
                                          </p:val>
                                        </p:tav>
                                      </p:tavLst>
                                    </p:anim>
                                    <p:animEffect transition="in" filter="fade">
                                      <p:cBhvr>
                                        <p:cTn id="32" dur="500"/>
                                        <p:tgtEl>
                                          <p:spTgt spid="6"/>
                                        </p:tgtEl>
                                      </p:cBhvr>
                                    </p:animEffect>
                                  </p:childTnLst>
                                </p:cTn>
                              </p:par>
                            </p:childTnLst>
                          </p:cTn>
                        </p:par>
                      </p:childTnLst>
                    </p:cTn>
                  </p:par>
                  <p:par>
                    <p:cTn id="33" fill="hold">
                      <p:stCondLst>
                        <p:cond delay="indefinite"/>
                      </p:stCondLst>
                      <p:childTnLst>
                        <p:par>
                          <p:cTn id="34" fill="hold">
                            <p:stCondLst>
                              <p:cond delay="0"/>
                            </p:stCondLst>
                            <p:childTnLst>
                              <p:par>
                                <p:cTn id="35" presetID="31" presetClass="entr" presetSubtype="0" fill="hold" grpId="0" nodeType="click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p:cTn id="37" dur="1000" fill="hold"/>
                                        <p:tgtEl>
                                          <p:spTgt spid="17"/>
                                        </p:tgtEl>
                                        <p:attrNameLst>
                                          <p:attrName>ppt_w</p:attrName>
                                        </p:attrNameLst>
                                      </p:cBhvr>
                                      <p:tavLst>
                                        <p:tav tm="0">
                                          <p:val>
                                            <p:fltVal val="0"/>
                                          </p:val>
                                        </p:tav>
                                        <p:tav tm="100000">
                                          <p:val>
                                            <p:strVal val="#ppt_w"/>
                                          </p:val>
                                        </p:tav>
                                      </p:tavLst>
                                    </p:anim>
                                    <p:anim calcmode="lin" valueType="num">
                                      <p:cBhvr>
                                        <p:cTn id="38" dur="1000" fill="hold"/>
                                        <p:tgtEl>
                                          <p:spTgt spid="17"/>
                                        </p:tgtEl>
                                        <p:attrNameLst>
                                          <p:attrName>ppt_h</p:attrName>
                                        </p:attrNameLst>
                                      </p:cBhvr>
                                      <p:tavLst>
                                        <p:tav tm="0">
                                          <p:val>
                                            <p:fltVal val="0"/>
                                          </p:val>
                                        </p:tav>
                                        <p:tav tm="100000">
                                          <p:val>
                                            <p:strVal val="#ppt_h"/>
                                          </p:val>
                                        </p:tav>
                                      </p:tavLst>
                                    </p:anim>
                                    <p:anim calcmode="lin" valueType="num">
                                      <p:cBhvr>
                                        <p:cTn id="39" dur="1000" fill="hold"/>
                                        <p:tgtEl>
                                          <p:spTgt spid="17"/>
                                        </p:tgtEl>
                                        <p:attrNameLst>
                                          <p:attrName>style.rotation</p:attrName>
                                        </p:attrNameLst>
                                      </p:cBhvr>
                                      <p:tavLst>
                                        <p:tav tm="0">
                                          <p:val>
                                            <p:fltVal val="90"/>
                                          </p:val>
                                        </p:tav>
                                        <p:tav tm="100000">
                                          <p:val>
                                            <p:fltVal val="0"/>
                                          </p:val>
                                        </p:tav>
                                      </p:tavLst>
                                    </p:anim>
                                    <p:animEffect transition="in" filter="fade">
                                      <p:cBhvr>
                                        <p:cTn id="40" dur="1000"/>
                                        <p:tgtEl>
                                          <p:spTgt spid="17"/>
                                        </p:tgtEl>
                                      </p:cBhvr>
                                    </p:animEffect>
                                  </p:childTnLst>
                                </p:cTn>
                              </p:par>
                            </p:childTnLst>
                          </p:cTn>
                        </p:par>
                      </p:childTnLst>
                    </p:cTn>
                  </p:par>
                  <p:par>
                    <p:cTn id="41" fill="hold">
                      <p:stCondLst>
                        <p:cond delay="indefinite"/>
                      </p:stCondLst>
                      <p:childTnLst>
                        <p:par>
                          <p:cTn id="42" fill="hold">
                            <p:stCondLst>
                              <p:cond delay="0"/>
                            </p:stCondLst>
                            <p:childTnLst>
                              <p:par>
                                <p:cTn id="43" presetID="53" presetClass="entr" presetSubtype="16" fill="hold" grpId="0" nodeType="clickEffect">
                                  <p:stCondLst>
                                    <p:cond delay="0"/>
                                  </p:stCondLst>
                                  <p:childTnLst>
                                    <p:set>
                                      <p:cBhvr>
                                        <p:cTn id="44" dur="1" fill="hold">
                                          <p:stCondLst>
                                            <p:cond delay="0"/>
                                          </p:stCondLst>
                                        </p:cTn>
                                        <p:tgtEl>
                                          <p:spTgt spid="7"/>
                                        </p:tgtEl>
                                        <p:attrNameLst>
                                          <p:attrName>style.visibility</p:attrName>
                                        </p:attrNameLst>
                                      </p:cBhvr>
                                      <p:to>
                                        <p:strVal val="visible"/>
                                      </p:to>
                                    </p:set>
                                    <p:anim calcmode="lin" valueType="num">
                                      <p:cBhvr>
                                        <p:cTn id="45" dur="500" fill="hold"/>
                                        <p:tgtEl>
                                          <p:spTgt spid="7"/>
                                        </p:tgtEl>
                                        <p:attrNameLst>
                                          <p:attrName>ppt_w</p:attrName>
                                        </p:attrNameLst>
                                      </p:cBhvr>
                                      <p:tavLst>
                                        <p:tav tm="0">
                                          <p:val>
                                            <p:fltVal val="0"/>
                                          </p:val>
                                        </p:tav>
                                        <p:tav tm="100000">
                                          <p:val>
                                            <p:strVal val="#ppt_w"/>
                                          </p:val>
                                        </p:tav>
                                      </p:tavLst>
                                    </p:anim>
                                    <p:anim calcmode="lin" valueType="num">
                                      <p:cBhvr>
                                        <p:cTn id="46" dur="500" fill="hold"/>
                                        <p:tgtEl>
                                          <p:spTgt spid="7"/>
                                        </p:tgtEl>
                                        <p:attrNameLst>
                                          <p:attrName>ppt_h</p:attrName>
                                        </p:attrNameLst>
                                      </p:cBhvr>
                                      <p:tavLst>
                                        <p:tav tm="0">
                                          <p:val>
                                            <p:fltVal val="0"/>
                                          </p:val>
                                        </p:tav>
                                        <p:tav tm="100000">
                                          <p:val>
                                            <p:strVal val="#ppt_h"/>
                                          </p:val>
                                        </p:tav>
                                      </p:tavLst>
                                    </p:anim>
                                    <p:animEffect transition="in" filter="fade">
                                      <p:cBhvr>
                                        <p:cTn id="47" dur="500"/>
                                        <p:tgtEl>
                                          <p:spTgt spid="7"/>
                                        </p:tgtEl>
                                      </p:cBhvr>
                                    </p:animEffect>
                                  </p:childTnLst>
                                </p:cTn>
                              </p:par>
                            </p:childTnLst>
                          </p:cTn>
                        </p:par>
                      </p:childTnLst>
                    </p:cTn>
                  </p:par>
                  <p:par>
                    <p:cTn id="48" fill="hold">
                      <p:stCondLst>
                        <p:cond delay="indefinite"/>
                      </p:stCondLst>
                      <p:childTnLst>
                        <p:par>
                          <p:cTn id="49" fill="hold">
                            <p:stCondLst>
                              <p:cond delay="0"/>
                            </p:stCondLst>
                            <p:childTnLst>
                              <p:par>
                                <p:cTn id="50" presetID="31" presetClass="entr" presetSubtype="0" fill="hold" grpId="0" nodeType="clickEffect">
                                  <p:stCondLst>
                                    <p:cond delay="0"/>
                                  </p:stCondLst>
                                  <p:childTnLst>
                                    <p:set>
                                      <p:cBhvr>
                                        <p:cTn id="51" dur="1" fill="hold">
                                          <p:stCondLst>
                                            <p:cond delay="0"/>
                                          </p:stCondLst>
                                        </p:cTn>
                                        <p:tgtEl>
                                          <p:spTgt spid="18"/>
                                        </p:tgtEl>
                                        <p:attrNameLst>
                                          <p:attrName>style.visibility</p:attrName>
                                        </p:attrNameLst>
                                      </p:cBhvr>
                                      <p:to>
                                        <p:strVal val="visible"/>
                                      </p:to>
                                    </p:set>
                                    <p:anim calcmode="lin" valueType="num">
                                      <p:cBhvr>
                                        <p:cTn id="52" dur="1000" fill="hold"/>
                                        <p:tgtEl>
                                          <p:spTgt spid="18"/>
                                        </p:tgtEl>
                                        <p:attrNameLst>
                                          <p:attrName>ppt_w</p:attrName>
                                        </p:attrNameLst>
                                      </p:cBhvr>
                                      <p:tavLst>
                                        <p:tav tm="0">
                                          <p:val>
                                            <p:fltVal val="0"/>
                                          </p:val>
                                        </p:tav>
                                        <p:tav tm="100000">
                                          <p:val>
                                            <p:strVal val="#ppt_w"/>
                                          </p:val>
                                        </p:tav>
                                      </p:tavLst>
                                    </p:anim>
                                    <p:anim calcmode="lin" valueType="num">
                                      <p:cBhvr>
                                        <p:cTn id="53" dur="1000" fill="hold"/>
                                        <p:tgtEl>
                                          <p:spTgt spid="18"/>
                                        </p:tgtEl>
                                        <p:attrNameLst>
                                          <p:attrName>ppt_h</p:attrName>
                                        </p:attrNameLst>
                                      </p:cBhvr>
                                      <p:tavLst>
                                        <p:tav tm="0">
                                          <p:val>
                                            <p:fltVal val="0"/>
                                          </p:val>
                                        </p:tav>
                                        <p:tav tm="100000">
                                          <p:val>
                                            <p:strVal val="#ppt_h"/>
                                          </p:val>
                                        </p:tav>
                                      </p:tavLst>
                                    </p:anim>
                                    <p:anim calcmode="lin" valueType="num">
                                      <p:cBhvr>
                                        <p:cTn id="54" dur="1000" fill="hold"/>
                                        <p:tgtEl>
                                          <p:spTgt spid="18"/>
                                        </p:tgtEl>
                                        <p:attrNameLst>
                                          <p:attrName>style.rotation</p:attrName>
                                        </p:attrNameLst>
                                      </p:cBhvr>
                                      <p:tavLst>
                                        <p:tav tm="0">
                                          <p:val>
                                            <p:fltVal val="90"/>
                                          </p:val>
                                        </p:tav>
                                        <p:tav tm="100000">
                                          <p:val>
                                            <p:fltVal val="0"/>
                                          </p:val>
                                        </p:tav>
                                      </p:tavLst>
                                    </p:anim>
                                    <p:animEffect transition="in" filter="fade">
                                      <p:cBhvr>
                                        <p:cTn id="55" dur="1000"/>
                                        <p:tgtEl>
                                          <p:spTgt spid="18"/>
                                        </p:tgtEl>
                                      </p:cBhvr>
                                    </p:animEffect>
                                  </p:childTnLst>
                                </p:cTn>
                              </p:par>
                            </p:childTnLst>
                          </p:cTn>
                        </p:par>
                      </p:childTnLst>
                    </p:cTn>
                  </p:par>
                  <p:par>
                    <p:cTn id="56" fill="hold">
                      <p:stCondLst>
                        <p:cond delay="indefinite"/>
                      </p:stCondLst>
                      <p:childTnLst>
                        <p:par>
                          <p:cTn id="57" fill="hold">
                            <p:stCondLst>
                              <p:cond delay="0"/>
                            </p:stCondLst>
                            <p:childTnLst>
                              <p:par>
                                <p:cTn id="58" presetID="53" presetClass="entr" presetSubtype="16" fill="hold" grpId="0" nodeType="clickEffect">
                                  <p:stCondLst>
                                    <p:cond delay="0"/>
                                  </p:stCondLst>
                                  <p:childTnLst>
                                    <p:set>
                                      <p:cBhvr>
                                        <p:cTn id="59" dur="1" fill="hold">
                                          <p:stCondLst>
                                            <p:cond delay="0"/>
                                          </p:stCondLst>
                                        </p:cTn>
                                        <p:tgtEl>
                                          <p:spTgt spid="9"/>
                                        </p:tgtEl>
                                        <p:attrNameLst>
                                          <p:attrName>style.visibility</p:attrName>
                                        </p:attrNameLst>
                                      </p:cBhvr>
                                      <p:to>
                                        <p:strVal val="visible"/>
                                      </p:to>
                                    </p:set>
                                    <p:anim calcmode="lin" valueType="num">
                                      <p:cBhvr>
                                        <p:cTn id="60" dur="500" fill="hold"/>
                                        <p:tgtEl>
                                          <p:spTgt spid="9"/>
                                        </p:tgtEl>
                                        <p:attrNameLst>
                                          <p:attrName>ppt_w</p:attrName>
                                        </p:attrNameLst>
                                      </p:cBhvr>
                                      <p:tavLst>
                                        <p:tav tm="0">
                                          <p:val>
                                            <p:fltVal val="0"/>
                                          </p:val>
                                        </p:tav>
                                        <p:tav tm="100000">
                                          <p:val>
                                            <p:strVal val="#ppt_w"/>
                                          </p:val>
                                        </p:tav>
                                      </p:tavLst>
                                    </p:anim>
                                    <p:anim calcmode="lin" valueType="num">
                                      <p:cBhvr>
                                        <p:cTn id="61" dur="500" fill="hold"/>
                                        <p:tgtEl>
                                          <p:spTgt spid="9"/>
                                        </p:tgtEl>
                                        <p:attrNameLst>
                                          <p:attrName>ppt_h</p:attrName>
                                        </p:attrNameLst>
                                      </p:cBhvr>
                                      <p:tavLst>
                                        <p:tav tm="0">
                                          <p:val>
                                            <p:fltVal val="0"/>
                                          </p:val>
                                        </p:tav>
                                        <p:tav tm="100000">
                                          <p:val>
                                            <p:strVal val="#ppt_h"/>
                                          </p:val>
                                        </p:tav>
                                      </p:tavLst>
                                    </p:anim>
                                    <p:animEffect transition="in" filter="fade">
                                      <p:cBhvr>
                                        <p:cTn id="62" dur="500"/>
                                        <p:tgtEl>
                                          <p:spTgt spid="9"/>
                                        </p:tgtEl>
                                      </p:cBhvr>
                                    </p:animEffect>
                                  </p:childTnLst>
                                </p:cTn>
                              </p:par>
                            </p:childTnLst>
                          </p:cTn>
                        </p:par>
                      </p:childTnLst>
                    </p:cTn>
                  </p:par>
                  <p:par>
                    <p:cTn id="63" fill="hold">
                      <p:stCondLst>
                        <p:cond delay="indefinite"/>
                      </p:stCondLst>
                      <p:childTnLst>
                        <p:par>
                          <p:cTn id="64" fill="hold">
                            <p:stCondLst>
                              <p:cond delay="0"/>
                            </p:stCondLst>
                            <p:childTnLst>
                              <p:par>
                                <p:cTn id="65" presetID="31" presetClass="entr" presetSubtype="0" fill="hold" grpId="0" nodeType="clickEffect">
                                  <p:stCondLst>
                                    <p:cond delay="0"/>
                                  </p:stCondLst>
                                  <p:childTnLst>
                                    <p:set>
                                      <p:cBhvr>
                                        <p:cTn id="66" dur="1" fill="hold">
                                          <p:stCondLst>
                                            <p:cond delay="0"/>
                                          </p:stCondLst>
                                        </p:cTn>
                                        <p:tgtEl>
                                          <p:spTgt spid="22"/>
                                        </p:tgtEl>
                                        <p:attrNameLst>
                                          <p:attrName>style.visibility</p:attrName>
                                        </p:attrNameLst>
                                      </p:cBhvr>
                                      <p:to>
                                        <p:strVal val="visible"/>
                                      </p:to>
                                    </p:set>
                                    <p:anim calcmode="lin" valueType="num">
                                      <p:cBhvr>
                                        <p:cTn id="67" dur="1000" fill="hold"/>
                                        <p:tgtEl>
                                          <p:spTgt spid="22"/>
                                        </p:tgtEl>
                                        <p:attrNameLst>
                                          <p:attrName>ppt_w</p:attrName>
                                        </p:attrNameLst>
                                      </p:cBhvr>
                                      <p:tavLst>
                                        <p:tav tm="0">
                                          <p:val>
                                            <p:fltVal val="0"/>
                                          </p:val>
                                        </p:tav>
                                        <p:tav tm="100000">
                                          <p:val>
                                            <p:strVal val="#ppt_w"/>
                                          </p:val>
                                        </p:tav>
                                      </p:tavLst>
                                    </p:anim>
                                    <p:anim calcmode="lin" valueType="num">
                                      <p:cBhvr>
                                        <p:cTn id="68" dur="1000" fill="hold"/>
                                        <p:tgtEl>
                                          <p:spTgt spid="22"/>
                                        </p:tgtEl>
                                        <p:attrNameLst>
                                          <p:attrName>ppt_h</p:attrName>
                                        </p:attrNameLst>
                                      </p:cBhvr>
                                      <p:tavLst>
                                        <p:tav tm="0">
                                          <p:val>
                                            <p:fltVal val="0"/>
                                          </p:val>
                                        </p:tav>
                                        <p:tav tm="100000">
                                          <p:val>
                                            <p:strVal val="#ppt_h"/>
                                          </p:val>
                                        </p:tav>
                                      </p:tavLst>
                                    </p:anim>
                                    <p:anim calcmode="lin" valueType="num">
                                      <p:cBhvr>
                                        <p:cTn id="69" dur="1000" fill="hold"/>
                                        <p:tgtEl>
                                          <p:spTgt spid="22"/>
                                        </p:tgtEl>
                                        <p:attrNameLst>
                                          <p:attrName>style.rotation</p:attrName>
                                        </p:attrNameLst>
                                      </p:cBhvr>
                                      <p:tavLst>
                                        <p:tav tm="0">
                                          <p:val>
                                            <p:fltVal val="90"/>
                                          </p:val>
                                        </p:tav>
                                        <p:tav tm="100000">
                                          <p:val>
                                            <p:fltVal val="0"/>
                                          </p:val>
                                        </p:tav>
                                      </p:tavLst>
                                    </p:anim>
                                    <p:animEffect transition="in" filter="fade">
                                      <p:cBhvr>
                                        <p:cTn id="70" dur="1000"/>
                                        <p:tgtEl>
                                          <p:spTgt spid="22"/>
                                        </p:tgtEl>
                                      </p:cBhvr>
                                    </p:animEffect>
                                  </p:childTnLst>
                                </p:cTn>
                              </p:par>
                            </p:childTnLst>
                          </p:cTn>
                        </p:par>
                      </p:childTnLst>
                    </p:cTn>
                  </p:par>
                  <p:par>
                    <p:cTn id="71" fill="hold">
                      <p:stCondLst>
                        <p:cond delay="indefinite"/>
                      </p:stCondLst>
                      <p:childTnLst>
                        <p:par>
                          <p:cTn id="72" fill="hold">
                            <p:stCondLst>
                              <p:cond delay="0"/>
                            </p:stCondLst>
                            <p:childTnLst>
                              <p:par>
                                <p:cTn id="73" presetID="53" presetClass="entr" presetSubtype="16" fill="hold" grpId="0" nodeType="clickEffect">
                                  <p:stCondLst>
                                    <p:cond delay="0"/>
                                  </p:stCondLst>
                                  <p:childTnLst>
                                    <p:set>
                                      <p:cBhvr>
                                        <p:cTn id="74" dur="1" fill="hold">
                                          <p:stCondLst>
                                            <p:cond delay="0"/>
                                          </p:stCondLst>
                                        </p:cTn>
                                        <p:tgtEl>
                                          <p:spTgt spid="8"/>
                                        </p:tgtEl>
                                        <p:attrNameLst>
                                          <p:attrName>style.visibility</p:attrName>
                                        </p:attrNameLst>
                                      </p:cBhvr>
                                      <p:to>
                                        <p:strVal val="visible"/>
                                      </p:to>
                                    </p:set>
                                    <p:anim calcmode="lin" valueType="num">
                                      <p:cBhvr>
                                        <p:cTn id="75" dur="500" fill="hold"/>
                                        <p:tgtEl>
                                          <p:spTgt spid="8"/>
                                        </p:tgtEl>
                                        <p:attrNameLst>
                                          <p:attrName>ppt_w</p:attrName>
                                        </p:attrNameLst>
                                      </p:cBhvr>
                                      <p:tavLst>
                                        <p:tav tm="0">
                                          <p:val>
                                            <p:fltVal val="0"/>
                                          </p:val>
                                        </p:tav>
                                        <p:tav tm="100000">
                                          <p:val>
                                            <p:strVal val="#ppt_w"/>
                                          </p:val>
                                        </p:tav>
                                      </p:tavLst>
                                    </p:anim>
                                    <p:anim calcmode="lin" valueType="num">
                                      <p:cBhvr>
                                        <p:cTn id="76" dur="500" fill="hold"/>
                                        <p:tgtEl>
                                          <p:spTgt spid="8"/>
                                        </p:tgtEl>
                                        <p:attrNameLst>
                                          <p:attrName>ppt_h</p:attrName>
                                        </p:attrNameLst>
                                      </p:cBhvr>
                                      <p:tavLst>
                                        <p:tav tm="0">
                                          <p:val>
                                            <p:fltVal val="0"/>
                                          </p:val>
                                        </p:tav>
                                        <p:tav tm="100000">
                                          <p:val>
                                            <p:strVal val="#ppt_h"/>
                                          </p:val>
                                        </p:tav>
                                      </p:tavLst>
                                    </p:anim>
                                    <p:animEffect transition="in" filter="fade">
                                      <p:cBhvr>
                                        <p:cTn id="77" dur="500"/>
                                        <p:tgtEl>
                                          <p:spTgt spid="8"/>
                                        </p:tgtEl>
                                      </p:cBhvr>
                                    </p:animEffect>
                                  </p:childTnLst>
                                </p:cTn>
                              </p:par>
                            </p:childTnLst>
                          </p:cTn>
                        </p:par>
                      </p:childTnLst>
                    </p:cTn>
                  </p:par>
                  <p:par>
                    <p:cTn id="78" fill="hold">
                      <p:stCondLst>
                        <p:cond delay="indefinite"/>
                      </p:stCondLst>
                      <p:childTnLst>
                        <p:par>
                          <p:cTn id="79" fill="hold">
                            <p:stCondLst>
                              <p:cond delay="0"/>
                            </p:stCondLst>
                            <p:childTnLst>
                              <p:par>
                                <p:cTn id="80" presetID="31" presetClass="entr" presetSubtype="0" fill="hold" grpId="0" nodeType="clickEffect">
                                  <p:stCondLst>
                                    <p:cond delay="0"/>
                                  </p:stCondLst>
                                  <p:childTnLst>
                                    <p:set>
                                      <p:cBhvr>
                                        <p:cTn id="81" dur="1" fill="hold">
                                          <p:stCondLst>
                                            <p:cond delay="0"/>
                                          </p:stCondLst>
                                        </p:cTn>
                                        <p:tgtEl>
                                          <p:spTgt spid="19"/>
                                        </p:tgtEl>
                                        <p:attrNameLst>
                                          <p:attrName>style.visibility</p:attrName>
                                        </p:attrNameLst>
                                      </p:cBhvr>
                                      <p:to>
                                        <p:strVal val="visible"/>
                                      </p:to>
                                    </p:set>
                                    <p:anim calcmode="lin" valueType="num">
                                      <p:cBhvr>
                                        <p:cTn id="82" dur="1000" fill="hold"/>
                                        <p:tgtEl>
                                          <p:spTgt spid="19"/>
                                        </p:tgtEl>
                                        <p:attrNameLst>
                                          <p:attrName>ppt_w</p:attrName>
                                        </p:attrNameLst>
                                      </p:cBhvr>
                                      <p:tavLst>
                                        <p:tav tm="0">
                                          <p:val>
                                            <p:fltVal val="0"/>
                                          </p:val>
                                        </p:tav>
                                        <p:tav tm="100000">
                                          <p:val>
                                            <p:strVal val="#ppt_w"/>
                                          </p:val>
                                        </p:tav>
                                      </p:tavLst>
                                    </p:anim>
                                    <p:anim calcmode="lin" valueType="num">
                                      <p:cBhvr>
                                        <p:cTn id="83" dur="1000" fill="hold"/>
                                        <p:tgtEl>
                                          <p:spTgt spid="19"/>
                                        </p:tgtEl>
                                        <p:attrNameLst>
                                          <p:attrName>ppt_h</p:attrName>
                                        </p:attrNameLst>
                                      </p:cBhvr>
                                      <p:tavLst>
                                        <p:tav tm="0">
                                          <p:val>
                                            <p:fltVal val="0"/>
                                          </p:val>
                                        </p:tav>
                                        <p:tav tm="100000">
                                          <p:val>
                                            <p:strVal val="#ppt_h"/>
                                          </p:val>
                                        </p:tav>
                                      </p:tavLst>
                                    </p:anim>
                                    <p:anim calcmode="lin" valueType="num">
                                      <p:cBhvr>
                                        <p:cTn id="84" dur="1000" fill="hold"/>
                                        <p:tgtEl>
                                          <p:spTgt spid="19"/>
                                        </p:tgtEl>
                                        <p:attrNameLst>
                                          <p:attrName>style.rotation</p:attrName>
                                        </p:attrNameLst>
                                      </p:cBhvr>
                                      <p:tavLst>
                                        <p:tav tm="0">
                                          <p:val>
                                            <p:fltVal val="90"/>
                                          </p:val>
                                        </p:tav>
                                        <p:tav tm="100000">
                                          <p:val>
                                            <p:fltVal val="0"/>
                                          </p:val>
                                        </p:tav>
                                      </p:tavLst>
                                    </p:anim>
                                    <p:animEffect transition="in" filter="fade">
                                      <p:cBhvr>
                                        <p:cTn id="85" dur="1000"/>
                                        <p:tgtEl>
                                          <p:spTgt spid="19"/>
                                        </p:tgtEl>
                                      </p:cBhvr>
                                    </p:animEffect>
                                  </p:childTnLst>
                                </p:cTn>
                              </p:par>
                            </p:childTnLst>
                          </p:cTn>
                        </p:par>
                      </p:childTnLst>
                    </p:cTn>
                  </p:par>
                  <p:par>
                    <p:cTn id="86" fill="hold">
                      <p:stCondLst>
                        <p:cond delay="indefinite"/>
                      </p:stCondLst>
                      <p:childTnLst>
                        <p:par>
                          <p:cTn id="87" fill="hold">
                            <p:stCondLst>
                              <p:cond delay="0"/>
                            </p:stCondLst>
                            <p:childTnLst>
                              <p:par>
                                <p:cTn id="88" presetID="53" presetClass="entr" presetSubtype="16" fill="hold" grpId="0" nodeType="clickEffect">
                                  <p:stCondLst>
                                    <p:cond delay="0"/>
                                  </p:stCondLst>
                                  <p:childTnLst>
                                    <p:set>
                                      <p:cBhvr>
                                        <p:cTn id="89" dur="1" fill="hold">
                                          <p:stCondLst>
                                            <p:cond delay="0"/>
                                          </p:stCondLst>
                                        </p:cTn>
                                        <p:tgtEl>
                                          <p:spTgt spid="10"/>
                                        </p:tgtEl>
                                        <p:attrNameLst>
                                          <p:attrName>style.visibility</p:attrName>
                                        </p:attrNameLst>
                                      </p:cBhvr>
                                      <p:to>
                                        <p:strVal val="visible"/>
                                      </p:to>
                                    </p:set>
                                    <p:anim calcmode="lin" valueType="num">
                                      <p:cBhvr>
                                        <p:cTn id="90" dur="500" fill="hold"/>
                                        <p:tgtEl>
                                          <p:spTgt spid="10"/>
                                        </p:tgtEl>
                                        <p:attrNameLst>
                                          <p:attrName>ppt_w</p:attrName>
                                        </p:attrNameLst>
                                      </p:cBhvr>
                                      <p:tavLst>
                                        <p:tav tm="0">
                                          <p:val>
                                            <p:fltVal val="0"/>
                                          </p:val>
                                        </p:tav>
                                        <p:tav tm="100000">
                                          <p:val>
                                            <p:strVal val="#ppt_w"/>
                                          </p:val>
                                        </p:tav>
                                      </p:tavLst>
                                    </p:anim>
                                    <p:anim calcmode="lin" valueType="num">
                                      <p:cBhvr>
                                        <p:cTn id="91" dur="500" fill="hold"/>
                                        <p:tgtEl>
                                          <p:spTgt spid="10"/>
                                        </p:tgtEl>
                                        <p:attrNameLst>
                                          <p:attrName>ppt_h</p:attrName>
                                        </p:attrNameLst>
                                      </p:cBhvr>
                                      <p:tavLst>
                                        <p:tav tm="0">
                                          <p:val>
                                            <p:fltVal val="0"/>
                                          </p:val>
                                        </p:tav>
                                        <p:tav tm="100000">
                                          <p:val>
                                            <p:strVal val="#ppt_h"/>
                                          </p:val>
                                        </p:tav>
                                      </p:tavLst>
                                    </p:anim>
                                    <p:animEffect transition="in" filter="fade">
                                      <p:cBhvr>
                                        <p:cTn id="92" dur="500"/>
                                        <p:tgtEl>
                                          <p:spTgt spid="10"/>
                                        </p:tgtEl>
                                      </p:cBhvr>
                                    </p:animEffect>
                                  </p:childTnLst>
                                </p:cTn>
                              </p:par>
                            </p:childTnLst>
                          </p:cTn>
                        </p:par>
                      </p:childTnLst>
                    </p:cTn>
                  </p:par>
                  <p:par>
                    <p:cTn id="93" fill="hold">
                      <p:stCondLst>
                        <p:cond delay="indefinite"/>
                      </p:stCondLst>
                      <p:childTnLst>
                        <p:par>
                          <p:cTn id="94" fill="hold">
                            <p:stCondLst>
                              <p:cond delay="0"/>
                            </p:stCondLst>
                            <p:childTnLst>
                              <p:par>
                                <p:cTn id="95" presetID="31" presetClass="entr" presetSubtype="0" fill="hold" grpId="0" nodeType="clickEffect">
                                  <p:stCondLst>
                                    <p:cond delay="0"/>
                                  </p:stCondLst>
                                  <p:childTnLst>
                                    <p:set>
                                      <p:cBhvr>
                                        <p:cTn id="96" dur="1" fill="hold">
                                          <p:stCondLst>
                                            <p:cond delay="0"/>
                                          </p:stCondLst>
                                        </p:cTn>
                                        <p:tgtEl>
                                          <p:spTgt spid="20"/>
                                        </p:tgtEl>
                                        <p:attrNameLst>
                                          <p:attrName>style.visibility</p:attrName>
                                        </p:attrNameLst>
                                      </p:cBhvr>
                                      <p:to>
                                        <p:strVal val="visible"/>
                                      </p:to>
                                    </p:set>
                                    <p:anim calcmode="lin" valueType="num">
                                      <p:cBhvr>
                                        <p:cTn id="97" dur="1000" fill="hold"/>
                                        <p:tgtEl>
                                          <p:spTgt spid="20"/>
                                        </p:tgtEl>
                                        <p:attrNameLst>
                                          <p:attrName>ppt_w</p:attrName>
                                        </p:attrNameLst>
                                      </p:cBhvr>
                                      <p:tavLst>
                                        <p:tav tm="0">
                                          <p:val>
                                            <p:fltVal val="0"/>
                                          </p:val>
                                        </p:tav>
                                        <p:tav tm="100000">
                                          <p:val>
                                            <p:strVal val="#ppt_w"/>
                                          </p:val>
                                        </p:tav>
                                      </p:tavLst>
                                    </p:anim>
                                    <p:anim calcmode="lin" valueType="num">
                                      <p:cBhvr>
                                        <p:cTn id="98" dur="1000" fill="hold"/>
                                        <p:tgtEl>
                                          <p:spTgt spid="20"/>
                                        </p:tgtEl>
                                        <p:attrNameLst>
                                          <p:attrName>ppt_h</p:attrName>
                                        </p:attrNameLst>
                                      </p:cBhvr>
                                      <p:tavLst>
                                        <p:tav tm="0">
                                          <p:val>
                                            <p:fltVal val="0"/>
                                          </p:val>
                                        </p:tav>
                                        <p:tav tm="100000">
                                          <p:val>
                                            <p:strVal val="#ppt_h"/>
                                          </p:val>
                                        </p:tav>
                                      </p:tavLst>
                                    </p:anim>
                                    <p:anim calcmode="lin" valueType="num">
                                      <p:cBhvr>
                                        <p:cTn id="99" dur="1000" fill="hold"/>
                                        <p:tgtEl>
                                          <p:spTgt spid="20"/>
                                        </p:tgtEl>
                                        <p:attrNameLst>
                                          <p:attrName>style.rotation</p:attrName>
                                        </p:attrNameLst>
                                      </p:cBhvr>
                                      <p:tavLst>
                                        <p:tav tm="0">
                                          <p:val>
                                            <p:fltVal val="90"/>
                                          </p:val>
                                        </p:tav>
                                        <p:tav tm="100000">
                                          <p:val>
                                            <p:fltVal val="0"/>
                                          </p:val>
                                        </p:tav>
                                      </p:tavLst>
                                    </p:anim>
                                    <p:animEffect transition="in" filter="fade">
                                      <p:cBhvr>
                                        <p:cTn id="100" dur="1000"/>
                                        <p:tgtEl>
                                          <p:spTgt spid="20"/>
                                        </p:tgtEl>
                                      </p:cBhvr>
                                    </p:animEffect>
                                  </p:childTnLst>
                                </p:cTn>
                              </p:par>
                            </p:childTnLst>
                          </p:cTn>
                        </p:par>
                      </p:childTnLst>
                    </p:cTn>
                  </p:par>
                  <p:par>
                    <p:cTn id="101" fill="hold">
                      <p:stCondLst>
                        <p:cond delay="indefinite"/>
                      </p:stCondLst>
                      <p:childTnLst>
                        <p:par>
                          <p:cTn id="102" fill="hold">
                            <p:stCondLst>
                              <p:cond delay="0"/>
                            </p:stCondLst>
                            <p:childTnLst>
                              <p:par>
                                <p:cTn id="103" presetID="53" presetClass="entr" presetSubtype="16" fill="hold" grpId="0" nodeType="clickEffect">
                                  <p:stCondLst>
                                    <p:cond delay="0"/>
                                  </p:stCondLst>
                                  <p:childTnLst>
                                    <p:set>
                                      <p:cBhvr>
                                        <p:cTn id="104" dur="1" fill="hold">
                                          <p:stCondLst>
                                            <p:cond delay="0"/>
                                          </p:stCondLst>
                                        </p:cTn>
                                        <p:tgtEl>
                                          <p:spTgt spid="11"/>
                                        </p:tgtEl>
                                        <p:attrNameLst>
                                          <p:attrName>style.visibility</p:attrName>
                                        </p:attrNameLst>
                                      </p:cBhvr>
                                      <p:to>
                                        <p:strVal val="visible"/>
                                      </p:to>
                                    </p:set>
                                    <p:anim calcmode="lin" valueType="num">
                                      <p:cBhvr>
                                        <p:cTn id="105" dur="500" fill="hold"/>
                                        <p:tgtEl>
                                          <p:spTgt spid="11"/>
                                        </p:tgtEl>
                                        <p:attrNameLst>
                                          <p:attrName>ppt_w</p:attrName>
                                        </p:attrNameLst>
                                      </p:cBhvr>
                                      <p:tavLst>
                                        <p:tav tm="0">
                                          <p:val>
                                            <p:fltVal val="0"/>
                                          </p:val>
                                        </p:tav>
                                        <p:tav tm="100000">
                                          <p:val>
                                            <p:strVal val="#ppt_w"/>
                                          </p:val>
                                        </p:tav>
                                      </p:tavLst>
                                    </p:anim>
                                    <p:anim calcmode="lin" valueType="num">
                                      <p:cBhvr>
                                        <p:cTn id="106" dur="500" fill="hold"/>
                                        <p:tgtEl>
                                          <p:spTgt spid="11"/>
                                        </p:tgtEl>
                                        <p:attrNameLst>
                                          <p:attrName>ppt_h</p:attrName>
                                        </p:attrNameLst>
                                      </p:cBhvr>
                                      <p:tavLst>
                                        <p:tav tm="0">
                                          <p:val>
                                            <p:fltVal val="0"/>
                                          </p:val>
                                        </p:tav>
                                        <p:tav tm="100000">
                                          <p:val>
                                            <p:strVal val="#ppt_h"/>
                                          </p:val>
                                        </p:tav>
                                      </p:tavLst>
                                    </p:anim>
                                    <p:animEffect transition="in" filter="fade">
                                      <p:cBhvr>
                                        <p:cTn id="107" dur="500"/>
                                        <p:tgtEl>
                                          <p:spTgt spid="11"/>
                                        </p:tgtEl>
                                      </p:cBhvr>
                                    </p:animEffect>
                                  </p:childTnLst>
                                </p:cTn>
                              </p:par>
                            </p:childTnLst>
                          </p:cTn>
                        </p:par>
                      </p:childTnLst>
                    </p:cTn>
                  </p:par>
                  <p:par>
                    <p:cTn id="108" fill="hold">
                      <p:stCondLst>
                        <p:cond delay="indefinite"/>
                      </p:stCondLst>
                      <p:childTnLst>
                        <p:par>
                          <p:cTn id="109" fill="hold">
                            <p:stCondLst>
                              <p:cond delay="0"/>
                            </p:stCondLst>
                            <p:childTnLst>
                              <p:par>
                                <p:cTn id="110" presetID="31" presetClass="entr" presetSubtype="0" fill="hold" grpId="0" nodeType="clickEffect">
                                  <p:stCondLst>
                                    <p:cond delay="0"/>
                                  </p:stCondLst>
                                  <p:childTnLst>
                                    <p:set>
                                      <p:cBhvr>
                                        <p:cTn id="111" dur="1" fill="hold">
                                          <p:stCondLst>
                                            <p:cond delay="0"/>
                                          </p:stCondLst>
                                        </p:cTn>
                                        <p:tgtEl>
                                          <p:spTgt spid="21"/>
                                        </p:tgtEl>
                                        <p:attrNameLst>
                                          <p:attrName>style.visibility</p:attrName>
                                        </p:attrNameLst>
                                      </p:cBhvr>
                                      <p:to>
                                        <p:strVal val="visible"/>
                                      </p:to>
                                    </p:set>
                                    <p:anim calcmode="lin" valueType="num">
                                      <p:cBhvr>
                                        <p:cTn id="112" dur="1000" fill="hold"/>
                                        <p:tgtEl>
                                          <p:spTgt spid="21"/>
                                        </p:tgtEl>
                                        <p:attrNameLst>
                                          <p:attrName>ppt_w</p:attrName>
                                        </p:attrNameLst>
                                      </p:cBhvr>
                                      <p:tavLst>
                                        <p:tav tm="0">
                                          <p:val>
                                            <p:fltVal val="0"/>
                                          </p:val>
                                        </p:tav>
                                        <p:tav tm="100000">
                                          <p:val>
                                            <p:strVal val="#ppt_w"/>
                                          </p:val>
                                        </p:tav>
                                      </p:tavLst>
                                    </p:anim>
                                    <p:anim calcmode="lin" valueType="num">
                                      <p:cBhvr>
                                        <p:cTn id="113" dur="1000" fill="hold"/>
                                        <p:tgtEl>
                                          <p:spTgt spid="21"/>
                                        </p:tgtEl>
                                        <p:attrNameLst>
                                          <p:attrName>ppt_h</p:attrName>
                                        </p:attrNameLst>
                                      </p:cBhvr>
                                      <p:tavLst>
                                        <p:tav tm="0">
                                          <p:val>
                                            <p:fltVal val="0"/>
                                          </p:val>
                                        </p:tav>
                                        <p:tav tm="100000">
                                          <p:val>
                                            <p:strVal val="#ppt_h"/>
                                          </p:val>
                                        </p:tav>
                                      </p:tavLst>
                                    </p:anim>
                                    <p:anim calcmode="lin" valueType="num">
                                      <p:cBhvr>
                                        <p:cTn id="114" dur="1000" fill="hold"/>
                                        <p:tgtEl>
                                          <p:spTgt spid="21"/>
                                        </p:tgtEl>
                                        <p:attrNameLst>
                                          <p:attrName>style.rotation</p:attrName>
                                        </p:attrNameLst>
                                      </p:cBhvr>
                                      <p:tavLst>
                                        <p:tav tm="0">
                                          <p:val>
                                            <p:fltVal val="90"/>
                                          </p:val>
                                        </p:tav>
                                        <p:tav tm="100000">
                                          <p:val>
                                            <p:fltVal val="0"/>
                                          </p:val>
                                        </p:tav>
                                      </p:tavLst>
                                    </p:anim>
                                    <p:animEffect transition="in" filter="fade">
                                      <p:cBhvr>
                                        <p:cTn id="115" dur="1000"/>
                                        <p:tgtEl>
                                          <p:spTgt spid="21"/>
                                        </p:tgtEl>
                                      </p:cBhvr>
                                    </p:animEffect>
                                  </p:childTnLst>
                                </p:cTn>
                              </p:par>
                            </p:childTnLst>
                          </p:cTn>
                        </p:par>
                      </p:childTnLst>
                    </p:cTn>
                  </p:par>
                  <p:par>
                    <p:cTn id="116" fill="hold">
                      <p:stCondLst>
                        <p:cond delay="indefinite"/>
                      </p:stCondLst>
                      <p:childTnLst>
                        <p:par>
                          <p:cTn id="117" fill="hold">
                            <p:stCondLst>
                              <p:cond delay="0"/>
                            </p:stCondLst>
                            <p:childTnLst>
                              <p:par>
                                <p:cTn id="118" presetID="53" presetClass="entr" presetSubtype="16" fill="hold" grpId="0" nodeType="clickEffect">
                                  <p:stCondLst>
                                    <p:cond delay="0"/>
                                  </p:stCondLst>
                                  <p:childTnLst>
                                    <p:set>
                                      <p:cBhvr>
                                        <p:cTn id="119" dur="1" fill="hold">
                                          <p:stCondLst>
                                            <p:cond delay="0"/>
                                          </p:stCondLst>
                                        </p:cTn>
                                        <p:tgtEl>
                                          <p:spTgt spid="12"/>
                                        </p:tgtEl>
                                        <p:attrNameLst>
                                          <p:attrName>style.visibility</p:attrName>
                                        </p:attrNameLst>
                                      </p:cBhvr>
                                      <p:to>
                                        <p:strVal val="visible"/>
                                      </p:to>
                                    </p:set>
                                    <p:anim calcmode="lin" valueType="num">
                                      <p:cBhvr>
                                        <p:cTn id="120" dur="500" fill="hold"/>
                                        <p:tgtEl>
                                          <p:spTgt spid="12"/>
                                        </p:tgtEl>
                                        <p:attrNameLst>
                                          <p:attrName>ppt_w</p:attrName>
                                        </p:attrNameLst>
                                      </p:cBhvr>
                                      <p:tavLst>
                                        <p:tav tm="0">
                                          <p:val>
                                            <p:fltVal val="0"/>
                                          </p:val>
                                        </p:tav>
                                        <p:tav tm="100000">
                                          <p:val>
                                            <p:strVal val="#ppt_w"/>
                                          </p:val>
                                        </p:tav>
                                      </p:tavLst>
                                    </p:anim>
                                    <p:anim calcmode="lin" valueType="num">
                                      <p:cBhvr>
                                        <p:cTn id="121" dur="500" fill="hold"/>
                                        <p:tgtEl>
                                          <p:spTgt spid="12"/>
                                        </p:tgtEl>
                                        <p:attrNameLst>
                                          <p:attrName>ppt_h</p:attrName>
                                        </p:attrNameLst>
                                      </p:cBhvr>
                                      <p:tavLst>
                                        <p:tav tm="0">
                                          <p:val>
                                            <p:fltVal val="0"/>
                                          </p:val>
                                        </p:tav>
                                        <p:tav tm="100000">
                                          <p:val>
                                            <p:strVal val="#ppt_h"/>
                                          </p:val>
                                        </p:tav>
                                      </p:tavLst>
                                    </p:anim>
                                    <p:animEffect transition="in" filter="fade">
                                      <p:cBhvr>
                                        <p:cTn id="122" dur="500"/>
                                        <p:tgtEl>
                                          <p:spTgt spid="12"/>
                                        </p:tgtEl>
                                      </p:cBhvr>
                                    </p:animEffect>
                                  </p:childTnLst>
                                </p:cTn>
                              </p:par>
                            </p:childTnLst>
                          </p:cTn>
                        </p:par>
                      </p:childTnLst>
                    </p:cTn>
                  </p:par>
                  <p:par>
                    <p:cTn id="123" fill="hold">
                      <p:stCondLst>
                        <p:cond delay="indefinite"/>
                      </p:stCondLst>
                      <p:childTnLst>
                        <p:par>
                          <p:cTn id="124" fill="hold">
                            <p:stCondLst>
                              <p:cond delay="0"/>
                            </p:stCondLst>
                            <p:childTnLst>
                              <p:par>
                                <p:cTn id="125" presetID="31" presetClass="entr" presetSubtype="0" fill="hold" grpId="0" nodeType="clickEffect">
                                  <p:stCondLst>
                                    <p:cond delay="0"/>
                                  </p:stCondLst>
                                  <p:childTnLst>
                                    <p:set>
                                      <p:cBhvr>
                                        <p:cTn id="126" dur="1" fill="hold">
                                          <p:stCondLst>
                                            <p:cond delay="0"/>
                                          </p:stCondLst>
                                        </p:cTn>
                                        <p:tgtEl>
                                          <p:spTgt spid="23"/>
                                        </p:tgtEl>
                                        <p:attrNameLst>
                                          <p:attrName>style.visibility</p:attrName>
                                        </p:attrNameLst>
                                      </p:cBhvr>
                                      <p:to>
                                        <p:strVal val="visible"/>
                                      </p:to>
                                    </p:set>
                                    <p:anim calcmode="lin" valueType="num">
                                      <p:cBhvr>
                                        <p:cTn id="127" dur="1000" fill="hold"/>
                                        <p:tgtEl>
                                          <p:spTgt spid="23"/>
                                        </p:tgtEl>
                                        <p:attrNameLst>
                                          <p:attrName>ppt_w</p:attrName>
                                        </p:attrNameLst>
                                      </p:cBhvr>
                                      <p:tavLst>
                                        <p:tav tm="0">
                                          <p:val>
                                            <p:fltVal val="0"/>
                                          </p:val>
                                        </p:tav>
                                        <p:tav tm="100000">
                                          <p:val>
                                            <p:strVal val="#ppt_w"/>
                                          </p:val>
                                        </p:tav>
                                      </p:tavLst>
                                    </p:anim>
                                    <p:anim calcmode="lin" valueType="num">
                                      <p:cBhvr>
                                        <p:cTn id="128" dur="1000" fill="hold"/>
                                        <p:tgtEl>
                                          <p:spTgt spid="23"/>
                                        </p:tgtEl>
                                        <p:attrNameLst>
                                          <p:attrName>ppt_h</p:attrName>
                                        </p:attrNameLst>
                                      </p:cBhvr>
                                      <p:tavLst>
                                        <p:tav tm="0">
                                          <p:val>
                                            <p:fltVal val="0"/>
                                          </p:val>
                                        </p:tav>
                                        <p:tav tm="100000">
                                          <p:val>
                                            <p:strVal val="#ppt_h"/>
                                          </p:val>
                                        </p:tav>
                                      </p:tavLst>
                                    </p:anim>
                                    <p:anim calcmode="lin" valueType="num">
                                      <p:cBhvr>
                                        <p:cTn id="129" dur="1000" fill="hold"/>
                                        <p:tgtEl>
                                          <p:spTgt spid="23"/>
                                        </p:tgtEl>
                                        <p:attrNameLst>
                                          <p:attrName>style.rotation</p:attrName>
                                        </p:attrNameLst>
                                      </p:cBhvr>
                                      <p:tavLst>
                                        <p:tav tm="0">
                                          <p:val>
                                            <p:fltVal val="90"/>
                                          </p:val>
                                        </p:tav>
                                        <p:tav tm="100000">
                                          <p:val>
                                            <p:fltVal val="0"/>
                                          </p:val>
                                        </p:tav>
                                      </p:tavLst>
                                    </p:anim>
                                    <p:animEffect transition="in" filter="fade">
                                      <p:cBhvr>
                                        <p:cTn id="130" dur="1000"/>
                                        <p:tgtEl>
                                          <p:spTgt spid="23"/>
                                        </p:tgtEl>
                                      </p:cBhvr>
                                    </p:animEffect>
                                  </p:childTnLst>
                                </p:cTn>
                              </p:par>
                            </p:childTnLst>
                          </p:cTn>
                        </p:par>
                      </p:childTnLst>
                    </p:cTn>
                  </p:par>
                  <p:par>
                    <p:cTn id="131" fill="hold">
                      <p:stCondLst>
                        <p:cond delay="indefinite"/>
                      </p:stCondLst>
                      <p:childTnLst>
                        <p:par>
                          <p:cTn id="132" fill="hold">
                            <p:stCondLst>
                              <p:cond delay="0"/>
                            </p:stCondLst>
                            <p:childTnLst>
                              <p:par>
                                <p:cTn id="133" presetID="53" presetClass="entr" presetSubtype="16" fill="hold" grpId="0" nodeType="clickEffect">
                                  <p:stCondLst>
                                    <p:cond delay="0"/>
                                  </p:stCondLst>
                                  <p:childTnLst>
                                    <p:set>
                                      <p:cBhvr>
                                        <p:cTn id="134" dur="1" fill="hold">
                                          <p:stCondLst>
                                            <p:cond delay="0"/>
                                          </p:stCondLst>
                                        </p:cTn>
                                        <p:tgtEl>
                                          <p:spTgt spid="13"/>
                                        </p:tgtEl>
                                        <p:attrNameLst>
                                          <p:attrName>style.visibility</p:attrName>
                                        </p:attrNameLst>
                                      </p:cBhvr>
                                      <p:to>
                                        <p:strVal val="visible"/>
                                      </p:to>
                                    </p:set>
                                    <p:anim calcmode="lin" valueType="num">
                                      <p:cBhvr>
                                        <p:cTn id="135" dur="500" fill="hold"/>
                                        <p:tgtEl>
                                          <p:spTgt spid="13"/>
                                        </p:tgtEl>
                                        <p:attrNameLst>
                                          <p:attrName>ppt_w</p:attrName>
                                        </p:attrNameLst>
                                      </p:cBhvr>
                                      <p:tavLst>
                                        <p:tav tm="0">
                                          <p:val>
                                            <p:fltVal val="0"/>
                                          </p:val>
                                        </p:tav>
                                        <p:tav tm="100000">
                                          <p:val>
                                            <p:strVal val="#ppt_w"/>
                                          </p:val>
                                        </p:tav>
                                      </p:tavLst>
                                    </p:anim>
                                    <p:anim calcmode="lin" valueType="num">
                                      <p:cBhvr>
                                        <p:cTn id="136" dur="500" fill="hold"/>
                                        <p:tgtEl>
                                          <p:spTgt spid="13"/>
                                        </p:tgtEl>
                                        <p:attrNameLst>
                                          <p:attrName>ppt_h</p:attrName>
                                        </p:attrNameLst>
                                      </p:cBhvr>
                                      <p:tavLst>
                                        <p:tav tm="0">
                                          <p:val>
                                            <p:fltVal val="0"/>
                                          </p:val>
                                        </p:tav>
                                        <p:tav tm="100000">
                                          <p:val>
                                            <p:strVal val="#ppt_h"/>
                                          </p:val>
                                        </p:tav>
                                      </p:tavLst>
                                    </p:anim>
                                    <p:animEffect transition="in" filter="fade">
                                      <p:cBhvr>
                                        <p:cTn id="137" dur="500"/>
                                        <p:tgtEl>
                                          <p:spTgt spid="13"/>
                                        </p:tgtEl>
                                      </p:cBhvr>
                                    </p:animEffect>
                                  </p:childTnLst>
                                </p:cTn>
                              </p:par>
                            </p:childTnLst>
                          </p:cTn>
                        </p:par>
                      </p:childTnLst>
                    </p:cTn>
                  </p:par>
                  <p:par>
                    <p:cTn id="138" fill="hold">
                      <p:stCondLst>
                        <p:cond delay="indefinite"/>
                      </p:stCondLst>
                      <p:childTnLst>
                        <p:par>
                          <p:cTn id="139" fill="hold">
                            <p:stCondLst>
                              <p:cond delay="0"/>
                            </p:stCondLst>
                            <p:childTnLst>
                              <p:par>
                                <p:cTn id="140" presetID="31" presetClass="entr" presetSubtype="0" fill="hold" grpId="0" nodeType="clickEffect">
                                  <p:stCondLst>
                                    <p:cond delay="0"/>
                                  </p:stCondLst>
                                  <p:childTnLst>
                                    <p:set>
                                      <p:cBhvr>
                                        <p:cTn id="141" dur="1" fill="hold">
                                          <p:stCondLst>
                                            <p:cond delay="0"/>
                                          </p:stCondLst>
                                        </p:cTn>
                                        <p:tgtEl>
                                          <p:spTgt spid="24"/>
                                        </p:tgtEl>
                                        <p:attrNameLst>
                                          <p:attrName>style.visibility</p:attrName>
                                        </p:attrNameLst>
                                      </p:cBhvr>
                                      <p:to>
                                        <p:strVal val="visible"/>
                                      </p:to>
                                    </p:set>
                                    <p:anim calcmode="lin" valueType="num">
                                      <p:cBhvr>
                                        <p:cTn id="142" dur="1000" fill="hold"/>
                                        <p:tgtEl>
                                          <p:spTgt spid="24"/>
                                        </p:tgtEl>
                                        <p:attrNameLst>
                                          <p:attrName>ppt_w</p:attrName>
                                        </p:attrNameLst>
                                      </p:cBhvr>
                                      <p:tavLst>
                                        <p:tav tm="0">
                                          <p:val>
                                            <p:fltVal val="0"/>
                                          </p:val>
                                        </p:tav>
                                        <p:tav tm="100000">
                                          <p:val>
                                            <p:strVal val="#ppt_w"/>
                                          </p:val>
                                        </p:tav>
                                      </p:tavLst>
                                    </p:anim>
                                    <p:anim calcmode="lin" valueType="num">
                                      <p:cBhvr>
                                        <p:cTn id="143" dur="1000" fill="hold"/>
                                        <p:tgtEl>
                                          <p:spTgt spid="24"/>
                                        </p:tgtEl>
                                        <p:attrNameLst>
                                          <p:attrName>ppt_h</p:attrName>
                                        </p:attrNameLst>
                                      </p:cBhvr>
                                      <p:tavLst>
                                        <p:tav tm="0">
                                          <p:val>
                                            <p:fltVal val="0"/>
                                          </p:val>
                                        </p:tav>
                                        <p:tav tm="100000">
                                          <p:val>
                                            <p:strVal val="#ppt_h"/>
                                          </p:val>
                                        </p:tav>
                                      </p:tavLst>
                                    </p:anim>
                                    <p:anim calcmode="lin" valueType="num">
                                      <p:cBhvr>
                                        <p:cTn id="144" dur="1000" fill="hold"/>
                                        <p:tgtEl>
                                          <p:spTgt spid="24"/>
                                        </p:tgtEl>
                                        <p:attrNameLst>
                                          <p:attrName>style.rotation</p:attrName>
                                        </p:attrNameLst>
                                      </p:cBhvr>
                                      <p:tavLst>
                                        <p:tav tm="0">
                                          <p:val>
                                            <p:fltVal val="90"/>
                                          </p:val>
                                        </p:tav>
                                        <p:tav tm="100000">
                                          <p:val>
                                            <p:fltVal val="0"/>
                                          </p:val>
                                        </p:tav>
                                      </p:tavLst>
                                    </p:anim>
                                    <p:animEffect transition="in" filter="fade">
                                      <p:cBhvr>
                                        <p:cTn id="145" dur="1000"/>
                                        <p:tgtEl>
                                          <p:spTgt spid="24"/>
                                        </p:tgtEl>
                                      </p:cBhvr>
                                    </p:animEffect>
                                  </p:childTnLst>
                                </p:cTn>
                              </p:par>
                            </p:childTnLst>
                          </p:cTn>
                        </p:par>
                      </p:childTnLst>
                    </p:cTn>
                  </p:par>
                  <p:par>
                    <p:cTn id="146" fill="hold">
                      <p:stCondLst>
                        <p:cond delay="indefinite"/>
                      </p:stCondLst>
                      <p:childTnLst>
                        <p:par>
                          <p:cTn id="147" fill="hold">
                            <p:stCondLst>
                              <p:cond delay="0"/>
                            </p:stCondLst>
                            <p:childTnLst>
                              <p:par>
                                <p:cTn id="148" presetID="53" presetClass="entr" presetSubtype="16" fill="hold" grpId="0" nodeType="clickEffect">
                                  <p:stCondLst>
                                    <p:cond delay="0"/>
                                  </p:stCondLst>
                                  <p:childTnLst>
                                    <p:set>
                                      <p:cBhvr>
                                        <p:cTn id="149" dur="1" fill="hold">
                                          <p:stCondLst>
                                            <p:cond delay="0"/>
                                          </p:stCondLst>
                                        </p:cTn>
                                        <p:tgtEl>
                                          <p:spTgt spid="14"/>
                                        </p:tgtEl>
                                        <p:attrNameLst>
                                          <p:attrName>style.visibility</p:attrName>
                                        </p:attrNameLst>
                                      </p:cBhvr>
                                      <p:to>
                                        <p:strVal val="visible"/>
                                      </p:to>
                                    </p:set>
                                    <p:anim calcmode="lin" valueType="num">
                                      <p:cBhvr>
                                        <p:cTn id="150" dur="500" fill="hold"/>
                                        <p:tgtEl>
                                          <p:spTgt spid="14"/>
                                        </p:tgtEl>
                                        <p:attrNameLst>
                                          <p:attrName>ppt_w</p:attrName>
                                        </p:attrNameLst>
                                      </p:cBhvr>
                                      <p:tavLst>
                                        <p:tav tm="0">
                                          <p:val>
                                            <p:fltVal val="0"/>
                                          </p:val>
                                        </p:tav>
                                        <p:tav tm="100000">
                                          <p:val>
                                            <p:strVal val="#ppt_w"/>
                                          </p:val>
                                        </p:tav>
                                      </p:tavLst>
                                    </p:anim>
                                    <p:anim calcmode="lin" valueType="num">
                                      <p:cBhvr>
                                        <p:cTn id="151" dur="500" fill="hold"/>
                                        <p:tgtEl>
                                          <p:spTgt spid="14"/>
                                        </p:tgtEl>
                                        <p:attrNameLst>
                                          <p:attrName>ppt_h</p:attrName>
                                        </p:attrNameLst>
                                      </p:cBhvr>
                                      <p:tavLst>
                                        <p:tav tm="0">
                                          <p:val>
                                            <p:fltVal val="0"/>
                                          </p:val>
                                        </p:tav>
                                        <p:tav tm="100000">
                                          <p:val>
                                            <p:strVal val="#ppt_h"/>
                                          </p:val>
                                        </p:tav>
                                      </p:tavLst>
                                    </p:anim>
                                    <p:animEffect transition="in" filter="fade">
                                      <p:cBhvr>
                                        <p:cTn id="152" dur="500"/>
                                        <p:tgtEl>
                                          <p:spTgt spid="14"/>
                                        </p:tgtEl>
                                      </p:cBhvr>
                                    </p:animEffect>
                                  </p:childTnLst>
                                </p:cTn>
                              </p:par>
                            </p:childTnLst>
                          </p:cTn>
                        </p:par>
                      </p:childTnLst>
                    </p:cTn>
                  </p:par>
                  <p:par>
                    <p:cTn id="153" fill="hold">
                      <p:stCondLst>
                        <p:cond delay="indefinite"/>
                      </p:stCondLst>
                      <p:childTnLst>
                        <p:par>
                          <p:cTn id="154" fill="hold">
                            <p:stCondLst>
                              <p:cond delay="0"/>
                            </p:stCondLst>
                            <p:childTnLst>
                              <p:par>
                                <p:cTn id="155" presetID="31" presetClass="entr" presetSubtype="0" fill="hold" grpId="0" nodeType="clickEffect">
                                  <p:stCondLst>
                                    <p:cond delay="0"/>
                                  </p:stCondLst>
                                  <p:childTnLst>
                                    <p:set>
                                      <p:cBhvr>
                                        <p:cTn id="156" dur="1" fill="hold">
                                          <p:stCondLst>
                                            <p:cond delay="0"/>
                                          </p:stCondLst>
                                        </p:cTn>
                                        <p:tgtEl>
                                          <p:spTgt spid="25"/>
                                        </p:tgtEl>
                                        <p:attrNameLst>
                                          <p:attrName>style.visibility</p:attrName>
                                        </p:attrNameLst>
                                      </p:cBhvr>
                                      <p:to>
                                        <p:strVal val="visible"/>
                                      </p:to>
                                    </p:set>
                                    <p:anim calcmode="lin" valueType="num">
                                      <p:cBhvr>
                                        <p:cTn id="157" dur="1000" fill="hold"/>
                                        <p:tgtEl>
                                          <p:spTgt spid="25"/>
                                        </p:tgtEl>
                                        <p:attrNameLst>
                                          <p:attrName>ppt_w</p:attrName>
                                        </p:attrNameLst>
                                      </p:cBhvr>
                                      <p:tavLst>
                                        <p:tav tm="0">
                                          <p:val>
                                            <p:fltVal val="0"/>
                                          </p:val>
                                        </p:tav>
                                        <p:tav tm="100000">
                                          <p:val>
                                            <p:strVal val="#ppt_w"/>
                                          </p:val>
                                        </p:tav>
                                      </p:tavLst>
                                    </p:anim>
                                    <p:anim calcmode="lin" valueType="num">
                                      <p:cBhvr>
                                        <p:cTn id="158" dur="1000" fill="hold"/>
                                        <p:tgtEl>
                                          <p:spTgt spid="25"/>
                                        </p:tgtEl>
                                        <p:attrNameLst>
                                          <p:attrName>ppt_h</p:attrName>
                                        </p:attrNameLst>
                                      </p:cBhvr>
                                      <p:tavLst>
                                        <p:tav tm="0">
                                          <p:val>
                                            <p:fltVal val="0"/>
                                          </p:val>
                                        </p:tav>
                                        <p:tav tm="100000">
                                          <p:val>
                                            <p:strVal val="#ppt_h"/>
                                          </p:val>
                                        </p:tav>
                                      </p:tavLst>
                                    </p:anim>
                                    <p:anim calcmode="lin" valueType="num">
                                      <p:cBhvr>
                                        <p:cTn id="159" dur="1000" fill="hold"/>
                                        <p:tgtEl>
                                          <p:spTgt spid="25"/>
                                        </p:tgtEl>
                                        <p:attrNameLst>
                                          <p:attrName>style.rotation</p:attrName>
                                        </p:attrNameLst>
                                      </p:cBhvr>
                                      <p:tavLst>
                                        <p:tav tm="0">
                                          <p:val>
                                            <p:fltVal val="90"/>
                                          </p:val>
                                        </p:tav>
                                        <p:tav tm="100000">
                                          <p:val>
                                            <p:fltVal val="0"/>
                                          </p:val>
                                        </p:tav>
                                      </p:tavLst>
                                    </p:anim>
                                    <p:animEffect transition="in" filter="fade">
                                      <p:cBhvr>
                                        <p:cTn id="160" dur="10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P spid="18" grpId="0" animBg="1"/>
      <p:bldP spid="19" grpId="0" animBg="1"/>
      <p:bldP spid="20" grpId="0" animBg="1"/>
      <p:bldP spid="21" grpId="0" animBg="1"/>
      <p:bldP spid="22" grpId="0" animBg="1"/>
      <p:bldP spid="23" grpId="0" animBg="1"/>
      <p:bldP spid="24" grpId="0" animBg="1"/>
      <p:bldP spid="25" grpId="0" animBg="1"/>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ESM already installed</a:t>
            </a:r>
            <a:endParaRPr lang="en-US" dirty="0"/>
          </a:p>
        </p:txBody>
      </p:sp>
      <p:sp>
        <p:nvSpPr>
          <p:cNvPr id="5" name="Content Placeholder 2"/>
          <p:cNvSpPr>
            <a:spLocks noGrp="1"/>
          </p:cNvSpPr>
          <p:nvPr>
            <p:ph idx="1"/>
          </p:nvPr>
        </p:nvSpPr>
        <p:spPr/>
        <p:txBody>
          <a:bodyPr/>
          <a:lstStyle/>
          <a:p>
            <a:pPr marL="342900" indent="-342900">
              <a:buFont typeface="Arial"/>
              <a:buAutoNum type="arabicPeriod"/>
            </a:pPr>
            <a:r>
              <a:rPr lang="en-US" dirty="0" smtClean="0">
                <a:solidFill>
                  <a:schemeClr val="tx1"/>
                </a:solidFill>
              </a:rPr>
              <a:t>Upload </a:t>
            </a:r>
            <a:r>
              <a:rPr lang="en-US" dirty="0">
                <a:solidFill>
                  <a:schemeClr val="tx1"/>
                </a:solidFill>
              </a:rPr>
              <a:t>ESM installers to node 1</a:t>
            </a:r>
          </a:p>
          <a:p>
            <a:pPr marL="342900" indent="-342900">
              <a:buAutoNum type="arabicPeriod"/>
            </a:pPr>
            <a:r>
              <a:rPr lang="en-US" dirty="0" smtClean="0">
                <a:solidFill>
                  <a:schemeClr val="tx1"/>
                </a:solidFill>
              </a:rPr>
              <a:t>Install the HA Package through the Console</a:t>
            </a:r>
          </a:p>
          <a:p>
            <a:pPr marL="342900" indent="-342900">
              <a:buAutoNum type="arabicPeriod"/>
            </a:pPr>
            <a:r>
              <a:rPr lang="en-US" dirty="0" smtClean="0">
                <a:solidFill>
                  <a:schemeClr val="tx1"/>
                </a:solidFill>
              </a:rPr>
              <a:t>Upgrade ESM to the latest Patch</a:t>
            </a:r>
          </a:p>
          <a:p>
            <a:pPr marL="342900" indent="-342900">
              <a:buAutoNum type="arabicPeriod"/>
            </a:pPr>
            <a:r>
              <a:rPr lang="en-US" dirty="0">
                <a:solidFill>
                  <a:schemeClr val="tx1"/>
                </a:solidFill>
              </a:rPr>
              <a:t>Install and preconfigure second node. DO NOT INSTALL ESM</a:t>
            </a:r>
            <a:r>
              <a:rPr lang="en-US" dirty="0" smtClean="0">
                <a:solidFill>
                  <a:schemeClr val="tx1"/>
                </a:solidFill>
              </a:rPr>
              <a:t>!</a:t>
            </a:r>
          </a:p>
          <a:p>
            <a:pPr marL="342900" indent="-342900">
              <a:buAutoNum type="arabicPeriod"/>
            </a:pPr>
            <a:r>
              <a:rPr lang="en-US" dirty="0" smtClean="0">
                <a:solidFill>
                  <a:schemeClr val="tx1"/>
                </a:solidFill>
              </a:rPr>
              <a:t>Uninstall services: /opt/arcsight/manger/bin/remove_services.sh (root)</a:t>
            </a:r>
          </a:p>
          <a:p>
            <a:pPr marL="342900" indent="-342900">
              <a:buAutoNum type="arabicPeriod"/>
            </a:pPr>
            <a:r>
              <a:rPr lang="en-US" dirty="0" smtClean="0">
                <a:solidFill>
                  <a:schemeClr val="tx1"/>
                </a:solidFill>
              </a:rPr>
              <a:t>Install ESM HA Module as </a:t>
            </a:r>
            <a:r>
              <a:rPr lang="en-US" dirty="0" err="1" smtClean="0">
                <a:solidFill>
                  <a:schemeClr val="tx1"/>
                </a:solidFill>
              </a:rPr>
              <a:t>arcsight</a:t>
            </a:r>
            <a:r>
              <a:rPr lang="en-US" dirty="0" smtClean="0">
                <a:solidFill>
                  <a:schemeClr val="tx1"/>
                </a:solidFill>
              </a:rPr>
              <a:t> user on node 1</a:t>
            </a:r>
          </a:p>
          <a:p>
            <a:pPr marL="342900" indent="-342900">
              <a:buAutoNum type="arabicPeriod"/>
            </a:pPr>
            <a:r>
              <a:rPr lang="en-US" dirty="0" smtClean="0">
                <a:solidFill>
                  <a:schemeClr val="tx1"/>
                </a:solidFill>
              </a:rPr>
              <a:t>Check sync status: /</a:t>
            </a:r>
            <a:r>
              <a:rPr lang="en-US" dirty="0" err="1" smtClean="0">
                <a:solidFill>
                  <a:schemeClr val="tx1"/>
                </a:solidFill>
              </a:rPr>
              <a:t>usr</a:t>
            </a:r>
            <a:r>
              <a:rPr lang="en-US" dirty="0" smtClean="0">
                <a:solidFill>
                  <a:schemeClr val="tx1"/>
                </a:solidFill>
              </a:rPr>
              <a:t>/lib/</a:t>
            </a:r>
            <a:r>
              <a:rPr lang="en-US" dirty="0" err="1" smtClean="0">
                <a:solidFill>
                  <a:schemeClr val="tx1"/>
                </a:solidFill>
              </a:rPr>
              <a:t>arcsight</a:t>
            </a:r>
            <a:r>
              <a:rPr lang="en-US" dirty="0" smtClean="0">
                <a:solidFill>
                  <a:schemeClr val="tx1"/>
                </a:solidFill>
              </a:rPr>
              <a:t>/</a:t>
            </a:r>
            <a:r>
              <a:rPr lang="en-US" dirty="0" err="1" smtClean="0">
                <a:solidFill>
                  <a:schemeClr val="tx1"/>
                </a:solidFill>
              </a:rPr>
              <a:t>highavail</a:t>
            </a:r>
            <a:r>
              <a:rPr lang="en-US" dirty="0" smtClean="0">
                <a:solidFill>
                  <a:schemeClr val="tx1"/>
                </a:solidFill>
              </a:rPr>
              <a:t>/bin/</a:t>
            </a:r>
            <a:r>
              <a:rPr lang="en-US" dirty="0" err="1" smtClean="0">
                <a:solidFill>
                  <a:schemeClr val="tx1"/>
                </a:solidFill>
              </a:rPr>
              <a:t>arcsight_cluster</a:t>
            </a:r>
            <a:r>
              <a:rPr lang="en-US" dirty="0" smtClean="0">
                <a:solidFill>
                  <a:schemeClr val="tx1"/>
                </a:solidFill>
              </a:rPr>
              <a:t> status</a:t>
            </a:r>
          </a:p>
        </p:txBody>
      </p:sp>
    </p:spTree>
    <p:extLst>
      <p:ext uri="{BB962C8B-B14F-4D97-AF65-F5344CB8AC3E}">
        <p14:creationId xmlns:p14="http://schemas.microsoft.com/office/powerpoint/2010/main" val="181170199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 calcmode="lin" valueType="num">
                                      <p:cBhvr additive="base">
                                        <p:cTn id="13"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 calcmode="lin" valueType="num">
                                      <p:cBhvr additive="base">
                                        <p:cTn id="19"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xEl>
                                              <p:pRg st="3" end="3"/>
                                            </p:txEl>
                                          </p:spTgt>
                                        </p:tgtEl>
                                        <p:attrNameLst>
                                          <p:attrName>style.visibility</p:attrName>
                                        </p:attrNameLst>
                                      </p:cBhvr>
                                      <p:to>
                                        <p:strVal val="visible"/>
                                      </p:to>
                                    </p:set>
                                    <p:anim calcmode="lin" valueType="num">
                                      <p:cBhvr additive="base">
                                        <p:cTn id="25"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5">
                                            <p:txEl>
                                              <p:pRg st="4" end="4"/>
                                            </p:txEl>
                                          </p:spTgt>
                                        </p:tgtEl>
                                        <p:attrNameLst>
                                          <p:attrName>style.visibility</p:attrName>
                                        </p:attrNameLst>
                                      </p:cBhvr>
                                      <p:to>
                                        <p:strVal val="visible"/>
                                      </p:to>
                                    </p:set>
                                    <p:anim calcmode="lin" valueType="num">
                                      <p:cBhvr additive="base">
                                        <p:cTn id="31"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5">
                                            <p:txEl>
                                              <p:pRg st="5" end="5"/>
                                            </p:txEl>
                                          </p:spTgt>
                                        </p:tgtEl>
                                        <p:attrNameLst>
                                          <p:attrName>style.visibility</p:attrName>
                                        </p:attrNameLst>
                                      </p:cBhvr>
                                      <p:to>
                                        <p:strVal val="visible"/>
                                      </p:to>
                                    </p:set>
                                    <p:anim calcmode="lin" valueType="num">
                                      <p:cBhvr additive="base">
                                        <p:cTn id="37"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5">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5">
                                            <p:txEl>
                                              <p:pRg st="6" end="6"/>
                                            </p:txEl>
                                          </p:spTgt>
                                        </p:tgtEl>
                                        <p:attrNameLst>
                                          <p:attrName>style.visibility</p:attrName>
                                        </p:attrNameLst>
                                      </p:cBhvr>
                                      <p:to>
                                        <p:strVal val="visible"/>
                                      </p:to>
                                    </p:set>
                                    <p:anim calcmode="lin" valueType="num">
                                      <p:cBhvr additive="base">
                                        <p:cTn id="43" dur="500" fill="hold"/>
                                        <p:tgtEl>
                                          <p:spTgt spid="5">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5">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ESM already installed Contd.</a:t>
            </a:r>
            <a:endParaRPr lang="en-US" dirty="0"/>
          </a:p>
        </p:txBody>
      </p:sp>
      <p:sp>
        <p:nvSpPr>
          <p:cNvPr id="4" name="Content Placeholder 2"/>
          <p:cNvSpPr>
            <a:spLocks noGrp="1"/>
          </p:cNvSpPr>
          <p:nvPr>
            <p:ph idx="1"/>
          </p:nvPr>
        </p:nvSpPr>
        <p:spPr/>
        <p:txBody>
          <a:bodyPr/>
          <a:lstStyle/>
          <a:p>
            <a:pPr marL="342900" indent="-342900">
              <a:buFont typeface="+mj-lt"/>
              <a:buAutoNum type="arabicPeriod" startAt="9"/>
            </a:pPr>
            <a:r>
              <a:rPr lang="en-US" dirty="0" smtClean="0">
                <a:solidFill>
                  <a:schemeClr val="tx1"/>
                </a:solidFill>
              </a:rPr>
              <a:t>Reinstall services: /</a:t>
            </a:r>
            <a:r>
              <a:rPr lang="en-US" dirty="0">
                <a:solidFill>
                  <a:schemeClr val="tx1"/>
                </a:solidFill>
              </a:rPr>
              <a:t>opt/arcsight/manager/bin/setup_services.sh </a:t>
            </a:r>
            <a:r>
              <a:rPr lang="en-US" dirty="0" smtClean="0">
                <a:solidFill>
                  <a:schemeClr val="tx1"/>
                </a:solidFill>
              </a:rPr>
              <a:t> (root)</a:t>
            </a:r>
            <a:endParaRPr lang="en-US" dirty="0">
              <a:solidFill>
                <a:schemeClr val="tx1"/>
              </a:solidFill>
            </a:endParaRPr>
          </a:p>
          <a:p>
            <a:pPr marL="342900" indent="-342900">
              <a:buFont typeface="+mj-lt"/>
              <a:buAutoNum type="arabicPeriod" startAt="9"/>
            </a:pPr>
            <a:r>
              <a:rPr lang="en-US" dirty="0" smtClean="0">
                <a:solidFill>
                  <a:schemeClr val="tx1"/>
                </a:solidFill>
              </a:rPr>
              <a:t>Stop </a:t>
            </a:r>
            <a:r>
              <a:rPr lang="en-US" dirty="0">
                <a:solidFill>
                  <a:schemeClr val="tx1"/>
                </a:solidFill>
              </a:rPr>
              <a:t>manager service: /</a:t>
            </a:r>
            <a:r>
              <a:rPr lang="en-US" dirty="0" err="1">
                <a:solidFill>
                  <a:schemeClr val="tx1"/>
                </a:solidFill>
              </a:rPr>
              <a:t>etc</a:t>
            </a:r>
            <a:r>
              <a:rPr lang="en-US" dirty="0">
                <a:solidFill>
                  <a:schemeClr val="tx1"/>
                </a:solidFill>
              </a:rPr>
              <a:t>/</a:t>
            </a:r>
            <a:r>
              <a:rPr lang="en-US" dirty="0" err="1">
                <a:solidFill>
                  <a:schemeClr val="tx1"/>
                </a:solidFill>
              </a:rPr>
              <a:t>init.d</a:t>
            </a:r>
            <a:r>
              <a:rPr lang="en-US" dirty="0">
                <a:solidFill>
                  <a:schemeClr val="tx1"/>
                </a:solidFill>
              </a:rPr>
              <a:t>/</a:t>
            </a:r>
            <a:r>
              <a:rPr lang="en-US" dirty="0" err="1">
                <a:solidFill>
                  <a:schemeClr val="tx1"/>
                </a:solidFill>
              </a:rPr>
              <a:t>arcsight_services</a:t>
            </a:r>
            <a:r>
              <a:rPr lang="en-US" dirty="0">
                <a:solidFill>
                  <a:schemeClr val="tx1"/>
                </a:solidFill>
              </a:rPr>
              <a:t> stop manager</a:t>
            </a:r>
          </a:p>
          <a:p>
            <a:pPr marL="342900" indent="-342900">
              <a:buAutoNum type="arabicPeriod" startAt="9"/>
            </a:pPr>
            <a:r>
              <a:rPr lang="en-US" dirty="0">
                <a:solidFill>
                  <a:schemeClr val="tx1"/>
                </a:solidFill>
              </a:rPr>
              <a:t>Stop </a:t>
            </a:r>
            <a:r>
              <a:rPr lang="en-US" dirty="0" err="1">
                <a:solidFill>
                  <a:schemeClr val="tx1"/>
                </a:solidFill>
              </a:rPr>
              <a:t>arcsight</a:t>
            </a:r>
            <a:r>
              <a:rPr lang="en-US" dirty="0">
                <a:solidFill>
                  <a:schemeClr val="tx1"/>
                </a:solidFill>
              </a:rPr>
              <a:t> web service: /</a:t>
            </a:r>
            <a:r>
              <a:rPr lang="en-US" dirty="0" err="1">
                <a:solidFill>
                  <a:schemeClr val="tx1"/>
                </a:solidFill>
              </a:rPr>
              <a:t>etc</a:t>
            </a:r>
            <a:r>
              <a:rPr lang="en-US" dirty="0">
                <a:solidFill>
                  <a:schemeClr val="tx1"/>
                </a:solidFill>
              </a:rPr>
              <a:t>/</a:t>
            </a:r>
            <a:r>
              <a:rPr lang="en-US" dirty="0" err="1">
                <a:solidFill>
                  <a:schemeClr val="tx1"/>
                </a:solidFill>
              </a:rPr>
              <a:t>init.d</a:t>
            </a:r>
            <a:r>
              <a:rPr lang="en-US" dirty="0">
                <a:solidFill>
                  <a:schemeClr val="tx1"/>
                </a:solidFill>
              </a:rPr>
              <a:t>/</a:t>
            </a:r>
            <a:r>
              <a:rPr lang="en-US" dirty="0" err="1">
                <a:solidFill>
                  <a:schemeClr val="tx1"/>
                </a:solidFill>
              </a:rPr>
              <a:t>arcsight_services</a:t>
            </a:r>
            <a:r>
              <a:rPr lang="en-US" dirty="0">
                <a:solidFill>
                  <a:schemeClr val="tx1"/>
                </a:solidFill>
              </a:rPr>
              <a:t> stop </a:t>
            </a:r>
            <a:r>
              <a:rPr lang="en-US" dirty="0" err="1" smtClean="0">
                <a:solidFill>
                  <a:schemeClr val="tx1"/>
                </a:solidFill>
              </a:rPr>
              <a:t>arcsight_web</a:t>
            </a:r>
            <a:endParaRPr lang="en-US" dirty="0" smtClean="0">
              <a:solidFill>
                <a:schemeClr val="tx1"/>
              </a:solidFill>
            </a:endParaRPr>
          </a:p>
          <a:p>
            <a:pPr marL="342900" indent="-342900">
              <a:buAutoNum type="arabicPeriod" startAt="9"/>
            </a:pPr>
            <a:r>
              <a:rPr lang="en-US" dirty="0" smtClean="0">
                <a:solidFill>
                  <a:schemeClr val="tx1"/>
                </a:solidFill>
              </a:rPr>
              <a:t>Create a new manager certificate based on Service Hostname (</a:t>
            </a:r>
            <a:r>
              <a:rPr lang="en-US" dirty="0" err="1" smtClean="0">
                <a:solidFill>
                  <a:schemeClr val="tx1"/>
                </a:solidFill>
              </a:rPr>
              <a:t>managersetup</a:t>
            </a:r>
            <a:r>
              <a:rPr lang="en-US" dirty="0" smtClean="0">
                <a:solidFill>
                  <a:schemeClr val="tx1"/>
                </a:solidFill>
              </a:rPr>
              <a:t>)</a:t>
            </a:r>
          </a:p>
          <a:p>
            <a:pPr marL="342900" indent="-342900">
              <a:buAutoNum type="arabicPeriod" startAt="9"/>
            </a:pPr>
            <a:r>
              <a:rPr lang="en-US" dirty="0" smtClean="0">
                <a:solidFill>
                  <a:schemeClr val="tx1"/>
                </a:solidFill>
              </a:rPr>
              <a:t>Start manager service: /</a:t>
            </a:r>
            <a:r>
              <a:rPr lang="en-US" dirty="0" err="1" smtClean="0">
                <a:solidFill>
                  <a:schemeClr val="tx1"/>
                </a:solidFill>
              </a:rPr>
              <a:t>etc</a:t>
            </a:r>
            <a:r>
              <a:rPr lang="en-US" dirty="0" smtClean="0">
                <a:solidFill>
                  <a:schemeClr val="tx1"/>
                </a:solidFill>
              </a:rPr>
              <a:t>/</a:t>
            </a:r>
            <a:r>
              <a:rPr lang="en-US" dirty="0" err="1" smtClean="0">
                <a:solidFill>
                  <a:schemeClr val="tx1"/>
                </a:solidFill>
              </a:rPr>
              <a:t>init.d</a:t>
            </a:r>
            <a:r>
              <a:rPr lang="en-US" dirty="0" smtClean="0">
                <a:solidFill>
                  <a:schemeClr val="tx1"/>
                </a:solidFill>
              </a:rPr>
              <a:t>/</a:t>
            </a:r>
            <a:r>
              <a:rPr lang="en-US" dirty="0" err="1" smtClean="0">
                <a:solidFill>
                  <a:schemeClr val="tx1"/>
                </a:solidFill>
              </a:rPr>
              <a:t>arcsight_services</a:t>
            </a:r>
            <a:r>
              <a:rPr lang="en-US" dirty="0" smtClean="0">
                <a:solidFill>
                  <a:schemeClr val="tx1"/>
                </a:solidFill>
              </a:rPr>
              <a:t> start manager</a:t>
            </a:r>
          </a:p>
          <a:p>
            <a:pPr marL="342900" indent="-342900">
              <a:buAutoNum type="arabicPeriod" startAt="9"/>
            </a:pPr>
            <a:r>
              <a:rPr lang="en-US" dirty="0" smtClean="0">
                <a:solidFill>
                  <a:schemeClr val="tx1"/>
                </a:solidFill>
              </a:rPr>
              <a:t> Create new webserver certificate based on Service Hostname (</a:t>
            </a:r>
            <a:r>
              <a:rPr lang="en-US" dirty="0" err="1" smtClean="0">
                <a:solidFill>
                  <a:schemeClr val="tx1"/>
                </a:solidFill>
              </a:rPr>
              <a:t>webserversetup</a:t>
            </a:r>
            <a:r>
              <a:rPr lang="en-US" dirty="0" smtClean="0">
                <a:solidFill>
                  <a:schemeClr val="tx1"/>
                </a:solidFill>
              </a:rPr>
              <a:t>)</a:t>
            </a:r>
          </a:p>
          <a:p>
            <a:pPr marL="342900" indent="-342900">
              <a:buAutoNum type="arabicPeriod" startAt="9"/>
            </a:pPr>
            <a:r>
              <a:rPr lang="en-US" dirty="0" smtClean="0">
                <a:solidFill>
                  <a:schemeClr val="tx1"/>
                </a:solidFill>
              </a:rPr>
              <a:t>Start </a:t>
            </a:r>
            <a:r>
              <a:rPr lang="en-US" dirty="0" err="1" smtClean="0">
                <a:solidFill>
                  <a:schemeClr val="tx1"/>
                </a:solidFill>
              </a:rPr>
              <a:t>arcsight</a:t>
            </a:r>
            <a:r>
              <a:rPr lang="en-US" dirty="0" smtClean="0">
                <a:solidFill>
                  <a:schemeClr val="tx1"/>
                </a:solidFill>
              </a:rPr>
              <a:t> web service: /</a:t>
            </a:r>
            <a:r>
              <a:rPr lang="en-US" dirty="0" err="1" smtClean="0">
                <a:solidFill>
                  <a:schemeClr val="tx1"/>
                </a:solidFill>
              </a:rPr>
              <a:t>etc</a:t>
            </a:r>
            <a:r>
              <a:rPr lang="en-US" dirty="0" smtClean="0">
                <a:solidFill>
                  <a:schemeClr val="tx1"/>
                </a:solidFill>
              </a:rPr>
              <a:t>/</a:t>
            </a:r>
            <a:r>
              <a:rPr lang="en-US" dirty="0" err="1" smtClean="0">
                <a:solidFill>
                  <a:schemeClr val="tx1"/>
                </a:solidFill>
              </a:rPr>
              <a:t>init.d</a:t>
            </a:r>
            <a:r>
              <a:rPr lang="en-US" dirty="0" smtClean="0">
                <a:solidFill>
                  <a:schemeClr val="tx1"/>
                </a:solidFill>
              </a:rPr>
              <a:t>/</a:t>
            </a:r>
            <a:r>
              <a:rPr lang="en-US" dirty="0" err="1" smtClean="0">
                <a:solidFill>
                  <a:schemeClr val="tx1"/>
                </a:solidFill>
              </a:rPr>
              <a:t>arcsight_services</a:t>
            </a:r>
            <a:r>
              <a:rPr lang="en-US" dirty="0" smtClean="0">
                <a:solidFill>
                  <a:schemeClr val="tx1"/>
                </a:solidFill>
              </a:rPr>
              <a:t> start </a:t>
            </a:r>
            <a:r>
              <a:rPr lang="en-US" dirty="0" err="1" smtClean="0">
                <a:solidFill>
                  <a:schemeClr val="tx1"/>
                </a:solidFill>
              </a:rPr>
              <a:t>arcsight_web</a:t>
            </a:r>
            <a:endParaRPr lang="en-US" dirty="0">
              <a:solidFill>
                <a:schemeClr val="tx1"/>
              </a:solidFill>
            </a:endParaRPr>
          </a:p>
        </p:txBody>
      </p:sp>
    </p:spTree>
    <p:extLst>
      <p:ext uri="{BB962C8B-B14F-4D97-AF65-F5344CB8AC3E}">
        <p14:creationId xmlns:p14="http://schemas.microsoft.com/office/powerpoint/2010/main" val="21191415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additive="base">
                                        <p:cTn id="19"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xEl>
                                              <p:pRg st="3" end="3"/>
                                            </p:txEl>
                                          </p:spTgt>
                                        </p:tgtEl>
                                        <p:attrNameLst>
                                          <p:attrName>style.visibility</p:attrName>
                                        </p:attrNameLst>
                                      </p:cBhvr>
                                      <p:to>
                                        <p:strVal val="visible"/>
                                      </p:to>
                                    </p:set>
                                    <p:anim calcmode="lin" valueType="num">
                                      <p:cBhvr additive="base">
                                        <p:cTn id="25"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anim calcmode="lin" valueType="num">
                                      <p:cBhvr additive="base">
                                        <p:cTn id="31"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4">
                                            <p:txEl>
                                              <p:pRg st="5" end="5"/>
                                            </p:txEl>
                                          </p:spTgt>
                                        </p:tgtEl>
                                        <p:attrNameLst>
                                          <p:attrName>style.visibility</p:attrName>
                                        </p:attrNameLst>
                                      </p:cBhvr>
                                      <p:to>
                                        <p:strVal val="visible"/>
                                      </p:to>
                                    </p:set>
                                    <p:anim calcmode="lin" valueType="num">
                                      <p:cBhvr additive="base">
                                        <p:cTn id="37"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4">
                                            <p:txEl>
                                              <p:pRg st="6" end="6"/>
                                            </p:txEl>
                                          </p:spTgt>
                                        </p:tgtEl>
                                        <p:attrNameLst>
                                          <p:attrName>style.visibility</p:attrName>
                                        </p:attrNameLst>
                                      </p:cBhvr>
                                      <p:to>
                                        <p:strVal val="visible"/>
                                      </p:to>
                                    </p:set>
                                    <p:anim calcmode="lin" valueType="num">
                                      <p:cBhvr additive="base">
                                        <p:cTn id="43"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4">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HA Package Installation</a:t>
            </a:r>
            <a:endParaRPr lang="en-US" dirty="0"/>
          </a:p>
        </p:txBody>
      </p:sp>
      <p:pic>
        <p:nvPicPr>
          <p:cNvPr id="4" name="Content Placeholder 3"/>
          <p:cNvPicPr>
            <a:picLocks noGrp="1" noChangeAspect="1"/>
          </p:cNvPicPr>
          <p:nvPr>
            <p:ph idx="1"/>
          </p:nvPr>
        </p:nvPicPr>
        <p:blipFill>
          <a:blip r:embed="rId2"/>
          <a:stretch>
            <a:fillRect/>
          </a:stretch>
        </p:blipFill>
        <p:spPr>
          <a:xfrm>
            <a:off x="2973721" y="1791452"/>
            <a:ext cx="6787900" cy="3729747"/>
          </a:xfrm>
          <a:prstGeom prst="rect">
            <a:avLst/>
          </a:prstGeom>
        </p:spPr>
      </p:pic>
    </p:spTree>
    <p:extLst>
      <p:ext uri="{BB962C8B-B14F-4D97-AF65-F5344CB8AC3E}">
        <p14:creationId xmlns:p14="http://schemas.microsoft.com/office/powerpoint/2010/main" val="37600751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First Node Requirements</a:t>
            </a:r>
            <a:endParaRPr lang="en-US" dirty="0"/>
          </a:p>
        </p:txBody>
      </p:sp>
      <p:sp>
        <p:nvSpPr>
          <p:cNvPr id="4" name="Content Placeholder 2"/>
          <p:cNvSpPr>
            <a:spLocks noGrp="1"/>
          </p:cNvSpPr>
          <p:nvPr>
            <p:ph idx="1"/>
          </p:nvPr>
        </p:nvSpPr>
        <p:spPr/>
        <p:txBody>
          <a:bodyPr/>
          <a:lstStyle/>
          <a:p>
            <a:pPr marL="285750" indent="-285750">
              <a:buFont typeface="Arial" panose="020B0604020202020204" pitchFamily="34" charset="0"/>
              <a:buChar char="•"/>
            </a:pPr>
            <a:r>
              <a:rPr lang="en-US" dirty="0" smtClean="0">
                <a:solidFill>
                  <a:schemeClr val="tx1"/>
                </a:solidFill>
              </a:rPr>
              <a:t>Change permissions to /</a:t>
            </a:r>
            <a:r>
              <a:rPr lang="en-US" dirty="0" err="1" smtClean="0">
                <a:solidFill>
                  <a:schemeClr val="tx1"/>
                </a:solidFill>
              </a:rPr>
              <a:t>sbin</a:t>
            </a:r>
            <a:r>
              <a:rPr lang="en-US" dirty="0" smtClean="0">
                <a:solidFill>
                  <a:schemeClr val="tx1"/>
                </a:solidFill>
              </a:rPr>
              <a:t> directory to 777</a:t>
            </a:r>
          </a:p>
          <a:p>
            <a:pPr marL="285750" indent="-285750">
              <a:buFont typeface="Arial" panose="020B0604020202020204" pitchFamily="34" charset="0"/>
              <a:buChar char="•"/>
            </a:pPr>
            <a:r>
              <a:rPr lang="en-US" dirty="0" smtClean="0">
                <a:solidFill>
                  <a:schemeClr val="tx1"/>
                </a:solidFill>
              </a:rPr>
              <a:t>Create metadata partition</a:t>
            </a:r>
          </a:p>
          <a:p>
            <a:pPr marL="285750" indent="-285750">
              <a:buFont typeface="Arial" panose="020B0604020202020204" pitchFamily="34" charset="0"/>
              <a:buChar char="•"/>
            </a:pPr>
            <a:r>
              <a:rPr lang="en-US" dirty="0" smtClean="0">
                <a:solidFill>
                  <a:schemeClr val="tx1"/>
                </a:solidFill>
              </a:rPr>
              <a:t>Create directory /</a:t>
            </a:r>
            <a:r>
              <a:rPr lang="en-US" dirty="0" err="1" smtClean="0">
                <a:solidFill>
                  <a:schemeClr val="tx1"/>
                </a:solidFill>
              </a:rPr>
              <a:t>usr</a:t>
            </a:r>
            <a:r>
              <a:rPr lang="en-US" dirty="0" smtClean="0">
                <a:solidFill>
                  <a:schemeClr val="tx1"/>
                </a:solidFill>
              </a:rPr>
              <a:t>/lib/</a:t>
            </a:r>
            <a:r>
              <a:rPr lang="en-US" dirty="0" err="1" smtClean="0">
                <a:solidFill>
                  <a:schemeClr val="tx1"/>
                </a:solidFill>
              </a:rPr>
              <a:t>arcsight</a:t>
            </a:r>
            <a:r>
              <a:rPr lang="en-US" dirty="0" smtClean="0">
                <a:solidFill>
                  <a:schemeClr val="tx1"/>
                </a:solidFill>
              </a:rPr>
              <a:t> with ownership </a:t>
            </a:r>
            <a:r>
              <a:rPr lang="en-US" dirty="0" err="1" smtClean="0">
                <a:solidFill>
                  <a:schemeClr val="tx1"/>
                </a:solidFill>
              </a:rPr>
              <a:t>arcsight:arcsight</a:t>
            </a:r>
            <a:endParaRPr lang="en-US" dirty="0" smtClean="0">
              <a:solidFill>
                <a:schemeClr val="tx1"/>
              </a:solidFill>
            </a:endParaRPr>
          </a:p>
          <a:p>
            <a:pPr marL="285750" indent="-285750">
              <a:buFont typeface="Arial" panose="020B0604020202020204" pitchFamily="34" charset="0"/>
              <a:buChar char="•"/>
            </a:pPr>
            <a:r>
              <a:rPr lang="en-US" dirty="0" smtClean="0">
                <a:solidFill>
                  <a:schemeClr val="tx1"/>
                </a:solidFill>
              </a:rPr>
              <a:t>Run script /opt/arcsight/manager/bin/remove_services.sh</a:t>
            </a:r>
          </a:p>
          <a:p>
            <a:pPr marL="285750" indent="-285750">
              <a:buFont typeface="Arial" panose="020B0604020202020204" pitchFamily="34" charset="0"/>
              <a:buChar char="•"/>
            </a:pPr>
            <a:r>
              <a:rPr lang="en-US" dirty="0" smtClean="0">
                <a:solidFill>
                  <a:schemeClr val="tx1"/>
                </a:solidFill>
              </a:rPr>
              <a:t>Include service and node 2 hostname on /</a:t>
            </a:r>
            <a:r>
              <a:rPr lang="en-US" dirty="0" err="1" smtClean="0">
                <a:solidFill>
                  <a:schemeClr val="tx1"/>
                </a:solidFill>
              </a:rPr>
              <a:t>etc</a:t>
            </a:r>
            <a:r>
              <a:rPr lang="en-US" dirty="0" smtClean="0">
                <a:solidFill>
                  <a:schemeClr val="tx1"/>
                </a:solidFill>
              </a:rPr>
              <a:t>/hosts file</a:t>
            </a:r>
          </a:p>
          <a:p>
            <a:pPr marL="285750" indent="-285750">
              <a:buFont typeface="Arial" panose="020B0604020202020204" pitchFamily="34" charset="0"/>
              <a:buChar char="•"/>
            </a:pPr>
            <a:r>
              <a:rPr lang="en-US" dirty="0" smtClean="0">
                <a:solidFill>
                  <a:schemeClr val="tx1"/>
                </a:solidFill>
              </a:rPr>
              <a:t>Make sure yum is properly configured to install HA rpm packages</a:t>
            </a:r>
          </a:p>
          <a:p>
            <a:pPr marL="285750" indent="-285750">
              <a:buFont typeface="Arial" panose="020B0604020202020204" pitchFamily="34" charset="0"/>
              <a:buChar char="•"/>
            </a:pPr>
            <a:endParaRPr lang="en-US" dirty="0">
              <a:solidFill>
                <a:schemeClr val="tx1"/>
              </a:solidFill>
            </a:endParaRPr>
          </a:p>
        </p:txBody>
      </p:sp>
    </p:spTree>
    <p:extLst>
      <p:ext uri="{BB962C8B-B14F-4D97-AF65-F5344CB8AC3E}">
        <p14:creationId xmlns:p14="http://schemas.microsoft.com/office/powerpoint/2010/main" val="22752780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additive="base">
                                        <p:cTn id="19"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xEl>
                                              <p:pRg st="3" end="3"/>
                                            </p:txEl>
                                          </p:spTgt>
                                        </p:tgtEl>
                                        <p:attrNameLst>
                                          <p:attrName>style.visibility</p:attrName>
                                        </p:attrNameLst>
                                      </p:cBhvr>
                                      <p:to>
                                        <p:strVal val="visible"/>
                                      </p:to>
                                    </p:set>
                                    <p:anim calcmode="lin" valueType="num">
                                      <p:cBhvr additive="base">
                                        <p:cTn id="25"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anim calcmode="lin" valueType="num">
                                      <p:cBhvr additive="base">
                                        <p:cTn id="31"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4">
                                            <p:txEl>
                                              <p:pRg st="5" end="5"/>
                                            </p:txEl>
                                          </p:spTgt>
                                        </p:tgtEl>
                                        <p:attrNameLst>
                                          <p:attrName>style.visibility</p:attrName>
                                        </p:attrNameLst>
                                      </p:cBhvr>
                                      <p:to>
                                        <p:strVal val="visible"/>
                                      </p:to>
                                    </p:set>
                                    <p:anim calcmode="lin" valueType="num">
                                      <p:cBhvr additive="base">
                                        <p:cTn id="37"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Second Node Requirements</a:t>
            </a:r>
            <a:endParaRPr lang="en-US" dirty="0"/>
          </a:p>
        </p:txBody>
      </p:sp>
      <p:sp>
        <p:nvSpPr>
          <p:cNvPr id="4" name="Content Placeholder 2"/>
          <p:cNvSpPr>
            <a:spLocks noGrp="1"/>
          </p:cNvSpPr>
          <p:nvPr>
            <p:ph idx="1"/>
          </p:nvPr>
        </p:nvSpPr>
        <p:spPr/>
        <p:txBody>
          <a:bodyPr>
            <a:normAutofit fontScale="92500" lnSpcReduction="10000"/>
          </a:bodyPr>
          <a:lstStyle/>
          <a:p>
            <a:pPr marL="342900" indent="-342900">
              <a:buFont typeface="+mj-lt"/>
              <a:buAutoNum type="arabicPeriod"/>
            </a:pPr>
            <a:r>
              <a:rPr lang="en-US" dirty="0" smtClean="0">
                <a:solidFill>
                  <a:schemeClr val="tx1"/>
                </a:solidFill>
              </a:rPr>
              <a:t>Same OS version as Primary node</a:t>
            </a:r>
          </a:p>
          <a:p>
            <a:pPr marL="342900" indent="-342900">
              <a:buFont typeface="+mj-lt"/>
              <a:buAutoNum type="arabicPeriod"/>
            </a:pPr>
            <a:r>
              <a:rPr lang="en-US" dirty="0" smtClean="0">
                <a:solidFill>
                  <a:schemeClr val="tx1"/>
                </a:solidFill>
              </a:rPr>
              <a:t>Time zone package must be installed</a:t>
            </a:r>
          </a:p>
          <a:p>
            <a:pPr marL="342900" indent="-342900">
              <a:buFont typeface="+mj-lt"/>
              <a:buAutoNum type="arabicPeriod"/>
            </a:pPr>
            <a:r>
              <a:rPr lang="en-US" dirty="0" smtClean="0">
                <a:solidFill>
                  <a:schemeClr val="tx1"/>
                </a:solidFill>
              </a:rPr>
              <a:t>NTP protocol must be enabled on both nodes</a:t>
            </a:r>
          </a:p>
          <a:p>
            <a:pPr marL="342900" indent="-342900">
              <a:buFont typeface="+mj-lt"/>
              <a:buAutoNum type="arabicPeriod"/>
            </a:pPr>
            <a:r>
              <a:rPr lang="en-US" dirty="0" smtClean="0">
                <a:solidFill>
                  <a:schemeClr val="tx1"/>
                </a:solidFill>
              </a:rPr>
              <a:t>Crossover cable between Interconnect Interfaces</a:t>
            </a:r>
          </a:p>
          <a:p>
            <a:pPr marL="342900" indent="-342900">
              <a:buFont typeface="+mj-lt"/>
              <a:buAutoNum type="arabicPeriod"/>
            </a:pPr>
            <a:r>
              <a:rPr lang="en-US" dirty="0" smtClean="0">
                <a:solidFill>
                  <a:schemeClr val="tx1"/>
                </a:solidFill>
              </a:rPr>
              <a:t>Password for root user must be the same during installation</a:t>
            </a:r>
          </a:p>
          <a:p>
            <a:pPr marL="342900" indent="-342900">
              <a:buFont typeface="+mj-lt"/>
              <a:buAutoNum type="arabicPeriod"/>
            </a:pPr>
            <a:r>
              <a:rPr lang="en-US" dirty="0" err="1" smtClean="0">
                <a:solidFill>
                  <a:schemeClr val="tx1"/>
                </a:solidFill>
              </a:rPr>
              <a:t>Arcsight</a:t>
            </a:r>
            <a:r>
              <a:rPr lang="en-US" dirty="0" smtClean="0">
                <a:solidFill>
                  <a:schemeClr val="tx1"/>
                </a:solidFill>
              </a:rPr>
              <a:t> user and group must have the same id</a:t>
            </a:r>
          </a:p>
          <a:p>
            <a:pPr marL="342900" indent="-342900">
              <a:buFont typeface="+mj-lt"/>
              <a:buAutoNum type="arabicPeriod"/>
            </a:pPr>
            <a:r>
              <a:rPr lang="en-US" dirty="0" smtClean="0">
                <a:solidFill>
                  <a:schemeClr val="tx1"/>
                </a:solidFill>
              </a:rPr>
              <a:t>Change permissions to /</a:t>
            </a:r>
            <a:r>
              <a:rPr lang="en-US" dirty="0" err="1" smtClean="0">
                <a:solidFill>
                  <a:schemeClr val="tx1"/>
                </a:solidFill>
              </a:rPr>
              <a:t>sbin</a:t>
            </a:r>
            <a:r>
              <a:rPr lang="en-US" dirty="0" smtClean="0">
                <a:solidFill>
                  <a:schemeClr val="tx1"/>
                </a:solidFill>
              </a:rPr>
              <a:t> directory to 777</a:t>
            </a:r>
          </a:p>
          <a:p>
            <a:pPr marL="342900" indent="-342900">
              <a:buFont typeface="+mj-lt"/>
              <a:buAutoNum type="arabicPeriod"/>
            </a:pPr>
            <a:r>
              <a:rPr lang="en-US" dirty="0" smtClean="0">
                <a:solidFill>
                  <a:schemeClr val="tx1"/>
                </a:solidFill>
              </a:rPr>
              <a:t>Create metadata filesystem </a:t>
            </a:r>
          </a:p>
          <a:p>
            <a:pPr marL="342900" indent="-342900">
              <a:buFont typeface="+mj-lt"/>
              <a:buAutoNum type="arabicPeriod" startAt="9"/>
            </a:pPr>
            <a:r>
              <a:rPr lang="en-US" dirty="0"/>
              <a:t>Set proper parameters to file /</a:t>
            </a:r>
            <a:r>
              <a:rPr lang="en-US" dirty="0" err="1"/>
              <a:t>etc</a:t>
            </a:r>
            <a:r>
              <a:rPr lang="en-US" dirty="0"/>
              <a:t>/security/</a:t>
            </a:r>
            <a:r>
              <a:rPr lang="en-US" dirty="0" err="1"/>
              <a:t>limits.d</a:t>
            </a:r>
            <a:r>
              <a:rPr lang="en-US" dirty="0"/>
              <a:t>/90-nproc.conf</a:t>
            </a:r>
          </a:p>
          <a:p>
            <a:pPr marL="342900" indent="-342900">
              <a:buFont typeface="+mj-lt"/>
              <a:buAutoNum type="arabicPeriod" startAt="9"/>
            </a:pPr>
            <a:r>
              <a:rPr lang="en-US" dirty="0"/>
              <a:t>/</a:t>
            </a:r>
            <a:r>
              <a:rPr lang="en-US" dirty="0" err="1"/>
              <a:t>etc</a:t>
            </a:r>
            <a:r>
              <a:rPr lang="en-US" dirty="0"/>
              <a:t>/</a:t>
            </a:r>
            <a:r>
              <a:rPr lang="en-US" dirty="0" err="1"/>
              <a:t>localtime</a:t>
            </a:r>
            <a:r>
              <a:rPr lang="en-US" dirty="0"/>
              <a:t> pointing to the same </a:t>
            </a:r>
            <a:r>
              <a:rPr lang="en-US" dirty="0" err="1"/>
              <a:t>timezone</a:t>
            </a:r>
            <a:r>
              <a:rPr lang="en-US" dirty="0"/>
              <a:t> as node 1</a:t>
            </a:r>
          </a:p>
          <a:p>
            <a:pPr marL="342900" indent="-342900">
              <a:buFont typeface="+mj-lt"/>
              <a:buAutoNum type="arabicPeriod" startAt="9"/>
            </a:pPr>
            <a:r>
              <a:rPr lang="en-US" dirty="0"/>
              <a:t>Include cluster and node1 hostname entries on /</a:t>
            </a:r>
            <a:r>
              <a:rPr lang="en-US" dirty="0" err="1"/>
              <a:t>etc</a:t>
            </a:r>
            <a:r>
              <a:rPr lang="en-US" dirty="0"/>
              <a:t>/hosts</a:t>
            </a:r>
          </a:p>
          <a:p>
            <a:pPr marL="342900" indent="-342900">
              <a:buFont typeface="+mj-lt"/>
              <a:buAutoNum type="arabicPeriod" startAt="9"/>
            </a:pPr>
            <a:r>
              <a:rPr lang="en-US" dirty="0"/>
              <a:t>Make sure yum repository is properly configured to install HA rpm packages</a:t>
            </a:r>
          </a:p>
          <a:p>
            <a:pPr marL="342900" indent="-342900">
              <a:buFont typeface="+mj-lt"/>
              <a:buAutoNum type="arabicPeriod" startAt="9"/>
            </a:pPr>
            <a:r>
              <a:rPr lang="en-US" dirty="0"/>
              <a:t>Reboot the </a:t>
            </a:r>
            <a:r>
              <a:rPr lang="en-US" dirty="0" smtClean="0"/>
              <a:t>server</a:t>
            </a:r>
            <a:endParaRPr lang="en-US" dirty="0" smtClean="0">
              <a:solidFill>
                <a:schemeClr val="tx1"/>
              </a:solidFill>
            </a:endParaRPr>
          </a:p>
          <a:p>
            <a:pPr marL="285750" indent="-285750">
              <a:buFont typeface="Arial" panose="020B0604020202020204" pitchFamily="34" charset="0"/>
              <a:buChar char="•"/>
            </a:pPr>
            <a:endParaRPr lang="en-US" dirty="0">
              <a:solidFill>
                <a:schemeClr val="tx1"/>
              </a:solidFill>
            </a:endParaRPr>
          </a:p>
        </p:txBody>
      </p:sp>
    </p:spTree>
    <p:extLst>
      <p:ext uri="{BB962C8B-B14F-4D97-AF65-F5344CB8AC3E}">
        <p14:creationId xmlns:p14="http://schemas.microsoft.com/office/powerpoint/2010/main" val="7722576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additive="base">
                                        <p:cTn id="19"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xEl>
                                              <p:pRg st="3" end="3"/>
                                            </p:txEl>
                                          </p:spTgt>
                                        </p:tgtEl>
                                        <p:attrNameLst>
                                          <p:attrName>style.visibility</p:attrName>
                                        </p:attrNameLst>
                                      </p:cBhvr>
                                      <p:to>
                                        <p:strVal val="visible"/>
                                      </p:to>
                                    </p:set>
                                    <p:anim calcmode="lin" valueType="num">
                                      <p:cBhvr additive="base">
                                        <p:cTn id="25"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anim calcmode="lin" valueType="num">
                                      <p:cBhvr additive="base">
                                        <p:cTn id="31"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4">
                                            <p:txEl>
                                              <p:pRg st="5" end="5"/>
                                            </p:txEl>
                                          </p:spTgt>
                                        </p:tgtEl>
                                        <p:attrNameLst>
                                          <p:attrName>style.visibility</p:attrName>
                                        </p:attrNameLst>
                                      </p:cBhvr>
                                      <p:to>
                                        <p:strVal val="visible"/>
                                      </p:to>
                                    </p:set>
                                    <p:anim calcmode="lin" valueType="num">
                                      <p:cBhvr additive="base">
                                        <p:cTn id="37"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4">
                                            <p:txEl>
                                              <p:pRg st="6" end="6"/>
                                            </p:txEl>
                                          </p:spTgt>
                                        </p:tgtEl>
                                        <p:attrNameLst>
                                          <p:attrName>style.visibility</p:attrName>
                                        </p:attrNameLst>
                                      </p:cBhvr>
                                      <p:to>
                                        <p:strVal val="visible"/>
                                      </p:to>
                                    </p:set>
                                    <p:anim calcmode="lin" valueType="num">
                                      <p:cBhvr additive="base">
                                        <p:cTn id="43"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4">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4">
                                            <p:txEl>
                                              <p:pRg st="7" end="7"/>
                                            </p:txEl>
                                          </p:spTgt>
                                        </p:tgtEl>
                                        <p:attrNameLst>
                                          <p:attrName>style.visibility</p:attrName>
                                        </p:attrNameLst>
                                      </p:cBhvr>
                                      <p:to>
                                        <p:strVal val="visible"/>
                                      </p:to>
                                    </p:set>
                                    <p:anim calcmode="lin" valueType="num">
                                      <p:cBhvr additive="base">
                                        <p:cTn id="49" dur="500" fill="hold"/>
                                        <p:tgtEl>
                                          <p:spTgt spid="4">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4">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4">
                                            <p:txEl>
                                              <p:pRg st="8" end="8"/>
                                            </p:txEl>
                                          </p:spTgt>
                                        </p:tgtEl>
                                        <p:attrNameLst>
                                          <p:attrName>style.visibility</p:attrName>
                                        </p:attrNameLst>
                                      </p:cBhvr>
                                      <p:to>
                                        <p:strVal val="visible"/>
                                      </p:to>
                                    </p:set>
                                    <p:anim calcmode="lin" valueType="num">
                                      <p:cBhvr additive="base">
                                        <p:cTn id="55" dur="500" fill="hold"/>
                                        <p:tgtEl>
                                          <p:spTgt spid="4">
                                            <p:txEl>
                                              <p:pRg st="8" end="8"/>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4">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4">
                                            <p:txEl>
                                              <p:pRg st="9" end="9"/>
                                            </p:txEl>
                                          </p:spTgt>
                                        </p:tgtEl>
                                        <p:attrNameLst>
                                          <p:attrName>style.visibility</p:attrName>
                                        </p:attrNameLst>
                                      </p:cBhvr>
                                      <p:to>
                                        <p:strVal val="visible"/>
                                      </p:to>
                                    </p:set>
                                    <p:anim calcmode="lin" valueType="num">
                                      <p:cBhvr additive="base">
                                        <p:cTn id="61" dur="500" fill="hold"/>
                                        <p:tgtEl>
                                          <p:spTgt spid="4">
                                            <p:txEl>
                                              <p:pRg st="9" end="9"/>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4">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4" fill="hold" grpId="0" nodeType="clickEffect">
                                  <p:stCondLst>
                                    <p:cond delay="0"/>
                                  </p:stCondLst>
                                  <p:childTnLst>
                                    <p:set>
                                      <p:cBhvr>
                                        <p:cTn id="66" dur="1" fill="hold">
                                          <p:stCondLst>
                                            <p:cond delay="0"/>
                                          </p:stCondLst>
                                        </p:cTn>
                                        <p:tgtEl>
                                          <p:spTgt spid="4">
                                            <p:txEl>
                                              <p:pRg st="10" end="10"/>
                                            </p:txEl>
                                          </p:spTgt>
                                        </p:tgtEl>
                                        <p:attrNameLst>
                                          <p:attrName>style.visibility</p:attrName>
                                        </p:attrNameLst>
                                      </p:cBhvr>
                                      <p:to>
                                        <p:strVal val="visible"/>
                                      </p:to>
                                    </p:set>
                                    <p:anim calcmode="lin" valueType="num">
                                      <p:cBhvr additive="base">
                                        <p:cTn id="67" dur="500" fill="hold"/>
                                        <p:tgtEl>
                                          <p:spTgt spid="4">
                                            <p:txEl>
                                              <p:pRg st="10" end="10"/>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4">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69" fill="hold">
                      <p:stCondLst>
                        <p:cond delay="indefinite"/>
                      </p:stCondLst>
                      <p:childTnLst>
                        <p:par>
                          <p:cTn id="70" fill="hold">
                            <p:stCondLst>
                              <p:cond delay="0"/>
                            </p:stCondLst>
                            <p:childTnLst>
                              <p:par>
                                <p:cTn id="71" presetID="2" presetClass="entr" presetSubtype="4" fill="hold" grpId="0" nodeType="clickEffect">
                                  <p:stCondLst>
                                    <p:cond delay="0"/>
                                  </p:stCondLst>
                                  <p:childTnLst>
                                    <p:set>
                                      <p:cBhvr>
                                        <p:cTn id="72" dur="1" fill="hold">
                                          <p:stCondLst>
                                            <p:cond delay="0"/>
                                          </p:stCondLst>
                                        </p:cTn>
                                        <p:tgtEl>
                                          <p:spTgt spid="4">
                                            <p:txEl>
                                              <p:pRg st="11" end="11"/>
                                            </p:txEl>
                                          </p:spTgt>
                                        </p:tgtEl>
                                        <p:attrNameLst>
                                          <p:attrName>style.visibility</p:attrName>
                                        </p:attrNameLst>
                                      </p:cBhvr>
                                      <p:to>
                                        <p:strVal val="visible"/>
                                      </p:to>
                                    </p:set>
                                    <p:anim calcmode="lin" valueType="num">
                                      <p:cBhvr additive="base">
                                        <p:cTn id="73" dur="500" fill="hold"/>
                                        <p:tgtEl>
                                          <p:spTgt spid="4">
                                            <p:txEl>
                                              <p:pRg st="11" end="11"/>
                                            </p:txEl>
                                          </p:spTgt>
                                        </p:tgtEl>
                                        <p:attrNameLst>
                                          <p:attrName>ppt_x</p:attrName>
                                        </p:attrNameLst>
                                      </p:cBhvr>
                                      <p:tavLst>
                                        <p:tav tm="0">
                                          <p:val>
                                            <p:strVal val="#ppt_x"/>
                                          </p:val>
                                        </p:tav>
                                        <p:tav tm="100000">
                                          <p:val>
                                            <p:strVal val="#ppt_x"/>
                                          </p:val>
                                        </p:tav>
                                      </p:tavLst>
                                    </p:anim>
                                    <p:anim calcmode="lin" valueType="num">
                                      <p:cBhvr additive="base">
                                        <p:cTn id="74" dur="500" fill="hold"/>
                                        <p:tgtEl>
                                          <p:spTgt spid="4">
                                            <p:txEl>
                                              <p:pRg st="11" end="11"/>
                                            </p:txEl>
                                          </p:spTgt>
                                        </p:tgtEl>
                                        <p:attrNameLst>
                                          <p:attrName>ppt_y</p:attrName>
                                        </p:attrNameLst>
                                      </p:cBhvr>
                                      <p:tavLst>
                                        <p:tav tm="0">
                                          <p:val>
                                            <p:strVal val="1+#ppt_h/2"/>
                                          </p:val>
                                        </p:tav>
                                        <p:tav tm="100000">
                                          <p:val>
                                            <p:strVal val="#ppt_y"/>
                                          </p:val>
                                        </p:tav>
                                      </p:tavLst>
                                    </p:anim>
                                  </p:childTnLst>
                                </p:cTn>
                              </p:par>
                            </p:childTnLst>
                          </p:cTn>
                        </p:par>
                      </p:childTnLst>
                    </p:cTn>
                  </p:par>
                  <p:par>
                    <p:cTn id="75" fill="hold">
                      <p:stCondLst>
                        <p:cond delay="indefinite"/>
                      </p:stCondLst>
                      <p:childTnLst>
                        <p:par>
                          <p:cTn id="76" fill="hold">
                            <p:stCondLst>
                              <p:cond delay="0"/>
                            </p:stCondLst>
                            <p:childTnLst>
                              <p:par>
                                <p:cTn id="77" presetID="2" presetClass="entr" presetSubtype="4" fill="hold" grpId="0" nodeType="clickEffect">
                                  <p:stCondLst>
                                    <p:cond delay="0"/>
                                  </p:stCondLst>
                                  <p:childTnLst>
                                    <p:set>
                                      <p:cBhvr>
                                        <p:cTn id="78" dur="1" fill="hold">
                                          <p:stCondLst>
                                            <p:cond delay="0"/>
                                          </p:stCondLst>
                                        </p:cTn>
                                        <p:tgtEl>
                                          <p:spTgt spid="4">
                                            <p:txEl>
                                              <p:pRg st="12" end="12"/>
                                            </p:txEl>
                                          </p:spTgt>
                                        </p:tgtEl>
                                        <p:attrNameLst>
                                          <p:attrName>style.visibility</p:attrName>
                                        </p:attrNameLst>
                                      </p:cBhvr>
                                      <p:to>
                                        <p:strVal val="visible"/>
                                      </p:to>
                                    </p:set>
                                    <p:anim calcmode="lin" valueType="num">
                                      <p:cBhvr additive="base">
                                        <p:cTn id="79" dur="500" fill="hold"/>
                                        <p:tgtEl>
                                          <p:spTgt spid="4">
                                            <p:txEl>
                                              <p:pRg st="12" end="12"/>
                                            </p:txEl>
                                          </p:spTgt>
                                        </p:tgtEl>
                                        <p:attrNameLst>
                                          <p:attrName>ppt_x</p:attrName>
                                        </p:attrNameLst>
                                      </p:cBhvr>
                                      <p:tavLst>
                                        <p:tav tm="0">
                                          <p:val>
                                            <p:strVal val="#ppt_x"/>
                                          </p:val>
                                        </p:tav>
                                        <p:tav tm="100000">
                                          <p:val>
                                            <p:strVal val="#ppt_x"/>
                                          </p:val>
                                        </p:tav>
                                      </p:tavLst>
                                    </p:anim>
                                    <p:anim calcmode="lin" valueType="num">
                                      <p:cBhvr additive="base">
                                        <p:cTn id="80" dur="500" fill="hold"/>
                                        <p:tgtEl>
                                          <p:spTgt spid="4">
                                            <p:txEl>
                                              <p:pRg st="12" end="1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Upgrade ESM in HA Mode</a:t>
            </a:r>
            <a:endParaRPr lang="en-US" dirty="0"/>
          </a:p>
        </p:txBody>
      </p:sp>
      <p:sp>
        <p:nvSpPr>
          <p:cNvPr id="5" name="Text Placeholder 4"/>
          <p:cNvSpPr>
            <a:spLocks noGrp="1"/>
          </p:cNvSpPr>
          <p:nvPr>
            <p:ph type="body" sz="quarter" idx="14"/>
          </p:nvPr>
        </p:nvSpPr>
        <p:spPr/>
        <p:txBody>
          <a:bodyPr/>
          <a:lstStyle/>
          <a:p>
            <a:endParaRPr lang="en-US"/>
          </a:p>
        </p:txBody>
      </p:sp>
    </p:spTree>
    <p:extLst>
      <p:ext uri="{BB962C8B-B14F-4D97-AF65-F5344CB8AC3E}">
        <p14:creationId xmlns:p14="http://schemas.microsoft.com/office/powerpoint/2010/main" val="42251520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Upgrade 6.9.1 Flow</a:t>
            </a:r>
            <a:endParaRPr lang="en-US" dirty="0"/>
          </a:p>
        </p:txBody>
      </p:sp>
      <p:sp>
        <p:nvSpPr>
          <p:cNvPr id="5" name="Right Arrow 4"/>
          <p:cNvSpPr/>
          <p:nvPr/>
        </p:nvSpPr>
        <p:spPr bwMode="gray">
          <a:xfrm rot="5400000">
            <a:off x="645205" y="3100135"/>
            <a:ext cx="1651409" cy="356184"/>
          </a:xfrm>
          <a:prstGeom prst="rightArrow">
            <a:avLst/>
          </a:prstGeom>
          <a:solidFill>
            <a:srgbClr val="00B05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 name="Right Arrow 5"/>
          <p:cNvSpPr/>
          <p:nvPr/>
        </p:nvSpPr>
        <p:spPr bwMode="gray">
          <a:xfrm>
            <a:off x="2331911" y="4425955"/>
            <a:ext cx="1366751" cy="430367"/>
          </a:xfrm>
          <a:prstGeom prst="rightArrow">
            <a:avLst/>
          </a:prstGeom>
          <a:solidFill>
            <a:srgbClr val="00B05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7" name="Right Arrow 6"/>
          <p:cNvSpPr/>
          <p:nvPr/>
        </p:nvSpPr>
        <p:spPr bwMode="gray">
          <a:xfrm>
            <a:off x="5415438" y="1710629"/>
            <a:ext cx="1366751" cy="430367"/>
          </a:xfrm>
          <a:prstGeom prst="rightArrow">
            <a:avLst/>
          </a:prstGeom>
          <a:solidFill>
            <a:srgbClr val="00B05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8" name="Right Arrow 7"/>
          <p:cNvSpPr/>
          <p:nvPr/>
        </p:nvSpPr>
        <p:spPr bwMode="gray">
          <a:xfrm rot="16200000">
            <a:off x="3757918" y="3100135"/>
            <a:ext cx="1651409" cy="356184"/>
          </a:xfrm>
          <a:prstGeom prst="rightArrow">
            <a:avLst/>
          </a:prstGeom>
          <a:solidFill>
            <a:srgbClr val="00B05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9" name="Right Arrow 8"/>
          <p:cNvSpPr/>
          <p:nvPr/>
        </p:nvSpPr>
        <p:spPr bwMode="gray">
          <a:xfrm rot="5400000">
            <a:off x="6810240" y="3100135"/>
            <a:ext cx="1651409" cy="356184"/>
          </a:xfrm>
          <a:prstGeom prst="rightArrow">
            <a:avLst/>
          </a:prstGeom>
          <a:solidFill>
            <a:srgbClr val="00B05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0" name="Rounded Rectangle 9"/>
          <p:cNvSpPr/>
          <p:nvPr/>
        </p:nvSpPr>
        <p:spPr bwMode="gray">
          <a:xfrm>
            <a:off x="610530" y="1378355"/>
            <a:ext cx="1722935" cy="1080922"/>
          </a:xfrm>
          <a:prstGeom prst="roundRect">
            <a:avLst/>
          </a:prstGeom>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t>Download installers to esmnode1</a:t>
            </a:r>
            <a:endParaRPr lang="en-US" sz="1400" dirty="0"/>
          </a:p>
        </p:txBody>
      </p:sp>
      <p:sp>
        <p:nvSpPr>
          <p:cNvPr id="11" name="Rounded Rectangle 10"/>
          <p:cNvSpPr/>
          <p:nvPr/>
        </p:nvSpPr>
        <p:spPr bwMode="gray">
          <a:xfrm>
            <a:off x="609442" y="4100678"/>
            <a:ext cx="1722935" cy="1080922"/>
          </a:xfrm>
          <a:prstGeom prst="roundRect">
            <a:avLst/>
          </a:prstGeom>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t>Disable Cluster services</a:t>
            </a:r>
            <a:endParaRPr lang="en-US" sz="1400" dirty="0"/>
          </a:p>
        </p:txBody>
      </p:sp>
      <p:sp>
        <p:nvSpPr>
          <p:cNvPr id="12" name="Rounded Rectangle 11"/>
          <p:cNvSpPr/>
          <p:nvPr/>
        </p:nvSpPr>
        <p:spPr bwMode="gray">
          <a:xfrm>
            <a:off x="3692503" y="4100678"/>
            <a:ext cx="1722935" cy="1080922"/>
          </a:xfrm>
          <a:prstGeom prst="roundRect">
            <a:avLst/>
          </a:prstGeom>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t>Upgrade OS on esmnode2</a:t>
            </a:r>
            <a:endParaRPr lang="en-US" sz="1400" dirty="0"/>
          </a:p>
        </p:txBody>
      </p:sp>
      <p:sp>
        <p:nvSpPr>
          <p:cNvPr id="13" name="Rounded Rectangle 12"/>
          <p:cNvSpPr/>
          <p:nvPr/>
        </p:nvSpPr>
        <p:spPr bwMode="gray">
          <a:xfrm>
            <a:off x="3692503" y="1371600"/>
            <a:ext cx="1722935" cy="1080922"/>
          </a:xfrm>
          <a:prstGeom prst="roundRect">
            <a:avLst/>
          </a:prstGeom>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t>Uninstall ESM Services</a:t>
            </a:r>
            <a:endParaRPr lang="en-US" sz="1400" dirty="0"/>
          </a:p>
        </p:txBody>
      </p:sp>
      <p:sp>
        <p:nvSpPr>
          <p:cNvPr id="14" name="Rounded Rectangle 13"/>
          <p:cNvSpPr/>
          <p:nvPr/>
        </p:nvSpPr>
        <p:spPr bwMode="gray">
          <a:xfrm>
            <a:off x="6774477" y="1371600"/>
            <a:ext cx="1722935" cy="1080922"/>
          </a:xfrm>
          <a:prstGeom prst="roundRect">
            <a:avLst/>
          </a:prstGeom>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t>Upgrade OS on esmnode1</a:t>
            </a:r>
            <a:endParaRPr lang="en-US" sz="1400" dirty="0"/>
          </a:p>
        </p:txBody>
      </p:sp>
      <p:sp>
        <p:nvSpPr>
          <p:cNvPr id="15" name="Rounded Rectangle 14"/>
          <p:cNvSpPr/>
          <p:nvPr/>
        </p:nvSpPr>
        <p:spPr bwMode="gray">
          <a:xfrm>
            <a:off x="6774477" y="4100678"/>
            <a:ext cx="1722935" cy="1080922"/>
          </a:xfrm>
          <a:prstGeom prst="roundRect">
            <a:avLst/>
          </a:prstGeom>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t>Upgrade HA Module on esmnode1</a:t>
            </a:r>
            <a:endParaRPr lang="en-US" sz="1400" dirty="0"/>
          </a:p>
        </p:txBody>
      </p:sp>
      <p:sp>
        <p:nvSpPr>
          <p:cNvPr id="16" name="Right Arrow 15"/>
          <p:cNvSpPr/>
          <p:nvPr/>
        </p:nvSpPr>
        <p:spPr bwMode="gray">
          <a:xfrm>
            <a:off x="8497412" y="4425955"/>
            <a:ext cx="1366751" cy="430367"/>
          </a:xfrm>
          <a:prstGeom prst="rightArrow">
            <a:avLst/>
          </a:prstGeom>
          <a:solidFill>
            <a:srgbClr val="00B05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7" name="Rounded Rectangle 16"/>
          <p:cNvSpPr/>
          <p:nvPr/>
        </p:nvSpPr>
        <p:spPr bwMode="gray">
          <a:xfrm>
            <a:off x="9856450" y="4100678"/>
            <a:ext cx="1722935" cy="1080922"/>
          </a:xfrm>
          <a:prstGeom prst="roundRect">
            <a:avLst/>
          </a:prstGeom>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400" dirty="0" smtClean="0"/>
              <a:t>Upgrade ESM on esmnode1</a:t>
            </a:r>
            <a:endParaRPr lang="en-US" sz="1400" dirty="0"/>
          </a:p>
        </p:txBody>
      </p:sp>
    </p:spTree>
    <p:extLst>
      <p:ext uri="{BB962C8B-B14F-4D97-AF65-F5344CB8AC3E}">
        <p14:creationId xmlns:p14="http://schemas.microsoft.com/office/powerpoint/2010/main" val="12116008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 calcmode="lin" valueType="num">
                                      <p:cBhvr>
                                        <p:cTn id="7" dur="1000" fill="hold"/>
                                        <p:tgtEl>
                                          <p:spTgt spid="10"/>
                                        </p:tgtEl>
                                        <p:attrNameLst>
                                          <p:attrName>ppt_w</p:attrName>
                                        </p:attrNameLst>
                                      </p:cBhvr>
                                      <p:tavLst>
                                        <p:tav tm="0">
                                          <p:val>
                                            <p:fltVal val="0"/>
                                          </p:val>
                                        </p:tav>
                                        <p:tav tm="100000">
                                          <p:val>
                                            <p:strVal val="#ppt_w"/>
                                          </p:val>
                                        </p:tav>
                                      </p:tavLst>
                                    </p:anim>
                                    <p:anim calcmode="lin" valueType="num">
                                      <p:cBhvr>
                                        <p:cTn id="8" dur="1000" fill="hold"/>
                                        <p:tgtEl>
                                          <p:spTgt spid="10"/>
                                        </p:tgtEl>
                                        <p:attrNameLst>
                                          <p:attrName>ppt_h</p:attrName>
                                        </p:attrNameLst>
                                      </p:cBhvr>
                                      <p:tavLst>
                                        <p:tav tm="0">
                                          <p:val>
                                            <p:fltVal val="0"/>
                                          </p:val>
                                        </p:tav>
                                        <p:tav tm="100000">
                                          <p:val>
                                            <p:strVal val="#ppt_h"/>
                                          </p:val>
                                        </p:tav>
                                      </p:tavLst>
                                    </p:anim>
                                    <p:anim calcmode="lin" valueType="num">
                                      <p:cBhvr>
                                        <p:cTn id="9" dur="1000" fill="hold"/>
                                        <p:tgtEl>
                                          <p:spTgt spid="10"/>
                                        </p:tgtEl>
                                        <p:attrNameLst>
                                          <p:attrName>style.rotation</p:attrName>
                                        </p:attrNameLst>
                                      </p:cBhvr>
                                      <p:tavLst>
                                        <p:tav tm="0">
                                          <p:val>
                                            <p:fltVal val="90"/>
                                          </p:val>
                                        </p:tav>
                                        <p:tav tm="100000">
                                          <p:val>
                                            <p:fltVal val="0"/>
                                          </p:val>
                                        </p:tav>
                                      </p:tavLst>
                                    </p:anim>
                                    <p:animEffect transition="in" filter="fade">
                                      <p:cBhvr>
                                        <p:cTn id="10" dur="1000"/>
                                        <p:tgtEl>
                                          <p:spTgt spid="10"/>
                                        </p:tgtEl>
                                      </p:cBhvr>
                                    </p:animEffect>
                                  </p:childTnLst>
                                </p:cTn>
                              </p:par>
                            </p:childTnLst>
                          </p:cTn>
                        </p:par>
                      </p:childTnLst>
                    </p:cTn>
                  </p:par>
                  <p:par>
                    <p:cTn id="11" fill="hold">
                      <p:stCondLst>
                        <p:cond delay="indefinite"/>
                      </p:stCondLst>
                      <p:childTnLst>
                        <p:par>
                          <p:cTn id="12" fill="hold">
                            <p:stCondLst>
                              <p:cond delay="0"/>
                            </p:stCondLst>
                            <p:childTnLst>
                              <p:par>
                                <p:cTn id="13" presetID="53" presetClass="entr" presetSubtype="16"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500" fill="hold"/>
                                        <p:tgtEl>
                                          <p:spTgt spid="5"/>
                                        </p:tgtEl>
                                        <p:attrNameLst>
                                          <p:attrName>ppt_w</p:attrName>
                                        </p:attrNameLst>
                                      </p:cBhvr>
                                      <p:tavLst>
                                        <p:tav tm="0">
                                          <p:val>
                                            <p:fltVal val="0"/>
                                          </p:val>
                                        </p:tav>
                                        <p:tav tm="100000">
                                          <p:val>
                                            <p:strVal val="#ppt_w"/>
                                          </p:val>
                                        </p:tav>
                                      </p:tavLst>
                                    </p:anim>
                                    <p:anim calcmode="lin" valueType="num">
                                      <p:cBhvr>
                                        <p:cTn id="16" dur="500" fill="hold"/>
                                        <p:tgtEl>
                                          <p:spTgt spid="5"/>
                                        </p:tgtEl>
                                        <p:attrNameLst>
                                          <p:attrName>ppt_h</p:attrName>
                                        </p:attrNameLst>
                                      </p:cBhvr>
                                      <p:tavLst>
                                        <p:tav tm="0">
                                          <p:val>
                                            <p:fltVal val="0"/>
                                          </p:val>
                                        </p:tav>
                                        <p:tav tm="100000">
                                          <p:val>
                                            <p:strVal val="#ppt_h"/>
                                          </p:val>
                                        </p:tav>
                                      </p:tavLst>
                                    </p:anim>
                                    <p:animEffect transition="in" filter="fade">
                                      <p:cBhvr>
                                        <p:cTn id="17" dur="500"/>
                                        <p:tgtEl>
                                          <p:spTgt spid="5"/>
                                        </p:tgtEl>
                                      </p:cBhvr>
                                    </p:animEffect>
                                  </p:childTnLst>
                                </p:cTn>
                              </p:par>
                            </p:childTnLst>
                          </p:cTn>
                        </p:par>
                      </p:childTnLst>
                    </p:cTn>
                  </p:par>
                  <p:par>
                    <p:cTn id="18" fill="hold">
                      <p:stCondLst>
                        <p:cond delay="indefinite"/>
                      </p:stCondLst>
                      <p:childTnLst>
                        <p:par>
                          <p:cTn id="19" fill="hold">
                            <p:stCondLst>
                              <p:cond delay="0"/>
                            </p:stCondLst>
                            <p:childTnLst>
                              <p:par>
                                <p:cTn id="20" presetID="31" presetClass="entr" presetSubtype="0" fill="hold" grpId="0" nodeType="clickEffect">
                                  <p:stCondLst>
                                    <p:cond delay="0"/>
                                  </p:stCondLst>
                                  <p:childTnLst>
                                    <p:set>
                                      <p:cBhvr>
                                        <p:cTn id="21" dur="1" fill="hold">
                                          <p:stCondLst>
                                            <p:cond delay="0"/>
                                          </p:stCondLst>
                                        </p:cTn>
                                        <p:tgtEl>
                                          <p:spTgt spid="11"/>
                                        </p:tgtEl>
                                        <p:attrNameLst>
                                          <p:attrName>style.visibility</p:attrName>
                                        </p:attrNameLst>
                                      </p:cBhvr>
                                      <p:to>
                                        <p:strVal val="visible"/>
                                      </p:to>
                                    </p:set>
                                    <p:anim calcmode="lin" valueType="num">
                                      <p:cBhvr>
                                        <p:cTn id="22" dur="1000" fill="hold"/>
                                        <p:tgtEl>
                                          <p:spTgt spid="11"/>
                                        </p:tgtEl>
                                        <p:attrNameLst>
                                          <p:attrName>ppt_w</p:attrName>
                                        </p:attrNameLst>
                                      </p:cBhvr>
                                      <p:tavLst>
                                        <p:tav tm="0">
                                          <p:val>
                                            <p:fltVal val="0"/>
                                          </p:val>
                                        </p:tav>
                                        <p:tav tm="100000">
                                          <p:val>
                                            <p:strVal val="#ppt_w"/>
                                          </p:val>
                                        </p:tav>
                                      </p:tavLst>
                                    </p:anim>
                                    <p:anim calcmode="lin" valueType="num">
                                      <p:cBhvr>
                                        <p:cTn id="23" dur="1000" fill="hold"/>
                                        <p:tgtEl>
                                          <p:spTgt spid="11"/>
                                        </p:tgtEl>
                                        <p:attrNameLst>
                                          <p:attrName>ppt_h</p:attrName>
                                        </p:attrNameLst>
                                      </p:cBhvr>
                                      <p:tavLst>
                                        <p:tav tm="0">
                                          <p:val>
                                            <p:fltVal val="0"/>
                                          </p:val>
                                        </p:tav>
                                        <p:tav tm="100000">
                                          <p:val>
                                            <p:strVal val="#ppt_h"/>
                                          </p:val>
                                        </p:tav>
                                      </p:tavLst>
                                    </p:anim>
                                    <p:anim calcmode="lin" valueType="num">
                                      <p:cBhvr>
                                        <p:cTn id="24" dur="1000" fill="hold"/>
                                        <p:tgtEl>
                                          <p:spTgt spid="11"/>
                                        </p:tgtEl>
                                        <p:attrNameLst>
                                          <p:attrName>style.rotation</p:attrName>
                                        </p:attrNameLst>
                                      </p:cBhvr>
                                      <p:tavLst>
                                        <p:tav tm="0">
                                          <p:val>
                                            <p:fltVal val="90"/>
                                          </p:val>
                                        </p:tav>
                                        <p:tav tm="100000">
                                          <p:val>
                                            <p:fltVal val="0"/>
                                          </p:val>
                                        </p:tav>
                                      </p:tavLst>
                                    </p:anim>
                                    <p:animEffect transition="in" filter="fade">
                                      <p:cBhvr>
                                        <p:cTn id="25" dur="1000"/>
                                        <p:tgtEl>
                                          <p:spTgt spid="11"/>
                                        </p:tgtEl>
                                      </p:cBhvr>
                                    </p:animEffect>
                                  </p:childTnLst>
                                </p:cTn>
                              </p:par>
                            </p:childTnLst>
                          </p:cTn>
                        </p:par>
                      </p:childTnLst>
                    </p:cTn>
                  </p:par>
                  <p:par>
                    <p:cTn id="26" fill="hold">
                      <p:stCondLst>
                        <p:cond delay="indefinite"/>
                      </p:stCondLst>
                      <p:childTnLst>
                        <p:par>
                          <p:cTn id="27" fill="hold">
                            <p:stCondLst>
                              <p:cond delay="0"/>
                            </p:stCondLst>
                            <p:childTnLst>
                              <p:par>
                                <p:cTn id="28" presetID="53" presetClass="entr" presetSubtype="16" fill="hold" grpId="0" nodeType="clickEffect">
                                  <p:stCondLst>
                                    <p:cond delay="0"/>
                                  </p:stCondLst>
                                  <p:childTnLst>
                                    <p:set>
                                      <p:cBhvr>
                                        <p:cTn id="29" dur="1" fill="hold">
                                          <p:stCondLst>
                                            <p:cond delay="0"/>
                                          </p:stCondLst>
                                        </p:cTn>
                                        <p:tgtEl>
                                          <p:spTgt spid="6"/>
                                        </p:tgtEl>
                                        <p:attrNameLst>
                                          <p:attrName>style.visibility</p:attrName>
                                        </p:attrNameLst>
                                      </p:cBhvr>
                                      <p:to>
                                        <p:strVal val="visible"/>
                                      </p:to>
                                    </p:set>
                                    <p:anim calcmode="lin" valueType="num">
                                      <p:cBhvr>
                                        <p:cTn id="30" dur="500" fill="hold"/>
                                        <p:tgtEl>
                                          <p:spTgt spid="6"/>
                                        </p:tgtEl>
                                        <p:attrNameLst>
                                          <p:attrName>ppt_w</p:attrName>
                                        </p:attrNameLst>
                                      </p:cBhvr>
                                      <p:tavLst>
                                        <p:tav tm="0">
                                          <p:val>
                                            <p:fltVal val="0"/>
                                          </p:val>
                                        </p:tav>
                                        <p:tav tm="100000">
                                          <p:val>
                                            <p:strVal val="#ppt_w"/>
                                          </p:val>
                                        </p:tav>
                                      </p:tavLst>
                                    </p:anim>
                                    <p:anim calcmode="lin" valueType="num">
                                      <p:cBhvr>
                                        <p:cTn id="31" dur="500" fill="hold"/>
                                        <p:tgtEl>
                                          <p:spTgt spid="6"/>
                                        </p:tgtEl>
                                        <p:attrNameLst>
                                          <p:attrName>ppt_h</p:attrName>
                                        </p:attrNameLst>
                                      </p:cBhvr>
                                      <p:tavLst>
                                        <p:tav tm="0">
                                          <p:val>
                                            <p:fltVal val="0"/>
                                          </p:val>
                                        </p:tav>
                                        <p:tav tm="100000">
                                          <p:val>
                                            <p:strVal val="#ppt_h"/>
                                          </p:val>
                                        </p:tav>
                                      </p:tavLst>
                                    </p:anim>
                                    <p:animEffect transition="in" filter="fade">
                                      <p:cBhvr>
                                        <p:cTn id="32" dur="500"/>
                                        <p:tgtEl>
                                          <p:spTgt spid="6"/>
                                        </p:tgtEl>
                                      </p:cBhvr>
                                    </p:animEffect>
                                  </p:childTnLst>
                                </p:cTn>
                              </p:par>
                            </p:childTnLst>
                          </p:cTn>
                        </p:par>
                      </p:childTnLst>
                    </p:cTn>
                  </p:par>
                  <p:par>
                    <p:cTn id="33" fill="hold">
                      <p:stCondLst>
                        <p:cond delay="indefinite"/>
                      </p:stCondLst>
                      <p:childTnLst>
                        <p:par>
                          <p:cTn id="34" fill="hold">
                            <p:stCondLst>
                              <p:cond delay="0"/>
                            </p:stCondLst>
                            <p:childTnLst>
                              <p:par>
                                <p:cTn id="35" presetID="31" presetClass="entr" presetSubtype="0" fill="hold" grpId="0" nodeType="click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p:cTn id="37" dur="1000" fill="hold"/>
                                        <p:tgtEl>
                                          <p:spTgt spid="12"/>
                                        </p:tgtEl>
                                        <p:attrNameLst>
                                          <p:attrName>ppt_w</p:attrName>
                                        </p:attrNameLst>
                                      </p:cBhvr>
                                      <p:tavLst>
                                        <p:tav tm="0">
                                          <p:val>
                                            <p:fltVal val="0"/>
                                          </p:val>
                                        </p:tav>
                                        <p:tav tm="100000">
                                          <p:val>
                                            <p:strVal val="#ppt_w"/>
                                          </p:val>
                                        </p:tav>
                                      </p:tavLst>
                                    </p:anim>
                                    <p:anim calcmode="lin" valueType="num">
                                      <p:cBhvr>
                                        <p:cTn id="38" dur="1000" fill="hold"/>
                                        <p:tgtEl>
                                          <p:spTgt spid="12"/>
                                        </p:tgtEl>
                                        <p:attrNameLst>
                                          <p:attrName>ppt_h</p:attrName>
                                        </p:attrNameLst>
                                      </p:cBhvr>
                                      <p:tavLst>
                                        <p:tav tm="0">
                                          <p:val>
                                            <p:fltVal val="0"/>
                                          </p:val>
                                        </p:tav>
                                        <p:tav tm="100000">
                                          <p:val>
                                            <p:strVal val="#ppt_h"/>
                                          </p:val>
                                        </p:tav>
                                      </p:tavLst>
                                    </p:anim>
                                    <p:anim calcmode="lin" valueType="num">
                                      <p:cBhvr>
                                        <p:cTn id="39" dur="1000" fill="hold"/>
                                        <p:tgtEl>
                                          <p:spTgt spid="12"/>
                                        </p:tgtEl>
                                        <p:attrNameLst>
                                          <p:attrName>style.rotation</p:attrName>
                                        </p:attrNameLst>
                                      </p:cBhvr>
                                      <p:tavLst>
                                        <p:tav tm="0">
                                          <p:val>
                                            <p:fltVal val="90"/>
                                          </p:val>
                                        </p:tav>
                                        <p:tav tm="100000">
                                          <p:val>
                                            <p:fltVal val="0"/>
                                          </p:val>
                                        </p:tav>
                                      </p:tavLst>
                                    </p:anim>
                                    <p:animEffect transition="in" filter="fade">
                                      <p:cBhvr>
                                        <p:cTn id="40" dur="1000"/>
                                        <p:tgtEl>
                                          <p:spTgt spid="12"/>
                                        </p:tgtEl>
                                      </p:cBhvr>
                                    </p:animEffect>
                                  </p:childTnLst>
                                </p:cTn>
                              </p:par>
                            </p:childTnLst>
                          </p:cTn>
                        </p:par>
                      </p:childTnLst>
                    </p:cTn>
                  </p:par>
                  <p:par>
                    <p:cTn id="41" fill="hold">
                      <p:stCondLst>
                        <p:cond delay="indefinite"/>
                      </p:stCondLst>
                      <p:childTnLst>
                        <p:par>
                          <p:cTn id="42" fill="hold">
                            <p:stCondLst>
                              <p:cond delay="0"/>
                            </p:stCondLst>
                            <p:childTnLst>
                              <p:par>
                                <p:cTn id="43" presetID="53" presetClass="entr" presetSubtype="16" fill="hold" grpId="0" nodeType="clickEffect">
                                  <p:stCondLst>
                                    <p:cond delay="0"/>
                                  </p:stCondLst>
                                  <p:childTnLst>
                                    <p:set>
                                      <p:cBhvr>
                                        <p:cTn id="44" dur="1" fill="hold">
                                          <p:stCondLst>
                                            <p:cond delay="0"/>
                                          </p:stCondLst>
                                        </p:cTn>
                                        <p:tgtEl>
                                          <p:spTgt spid="8"/>
                                        </p:tgtEl>
                                        <p:attrNameLst>
                                          <p:attrName>style.visibility</p:attrName>
                                        </p:attrNameLst>
                                      </p:cBhvr>
                                      <p:to>
                                        <p:strVal val="visible"/>
                                      </p:to>
                                    </p:set>
                                    <p:anim calcmode="lin" valueType="num">
                                      <p:cBhvr>
                                        <p:cTn id="45" dur="500" fill="hold"/>
                                        <p:tgtEl>
                                          <p:spTgt spid="8"/>
                                        </p:tgtEl>
                                        <p:attrNameLst>
                                          <p:attrName>ppt_w</p:attrName>
                                        </p:attrNameLst>
                                      </p:cBhvr>
                                      <p:tavLst>
                                        <p:tav tm="0">
                                          <p:val>
                                            <p:fltVal val="0"/>
                                          </p:val>
                                        </p:tav>
                                        <p:tav tm="100000">
                                          <p:val>
                                            <p:strVal val="#ppt_w"/>
                                          </p:val>
                                        </p:tav>
                                      </p:tavLst>
                                    </p:anim>
                                    <p:anim calcmode="lin" valueType="num">
                                      <p:cBhvr>
                                        <p:cTn id="46" dur="500" fill="hold"/>
                                        <p:tgtEl>
                                          <p:spTgt spid="8"/>
                                        </p:tgtEl>
                                        <p:attrNameLst>
                                          <p:attrName>ppt_h</p:attrName>
                                        </p:attrNameLst>
                                      </p:cBhvr>
                                      <p:tavLst>
                                        <p:tav tm="0">
                                          <p:val>
                                            <p:fltVal val="0"/>
                                          </p:val>
                                        </p:tav>
                                        <p:tav tm="100000">
                                          <p:val>
                                            <p:strVal val="#ppt_h"/>
                                          </p:val>
                                        </p:tav>
                                      </p:tavLst>
                                    </p:anim>
                                    <p:animEffect transition="in" filter="fade">
                                      <p:cBhvr>
                                        <p:cTn id="47" dur="500"/>
                                        <p:tgtEl>
                                          <p:spTgt spid="8"/>
                                        </p:tgtEl>
                                      </p:cBhvr>
                                    </p:animEffect>
                                  </p:childTnLst>
                                </p:cTn>
                              </p:par>
                            </p:childTnLst>
                          </p:cTn>
                        </p:par>
                      </p:childTnLst>
                    </p:cTn>
                  </p:par>
                  <p:par>
                    <p:cTn id="48" fill="hold">
                      <p:stCondLst>
                        <p:cond delay="indefinite"/>
                      </p:stCondLst>
                      <p:childTnLst>
                        <p:par>
                          <p:cTn id="49" fill="hold">
                            <p:stCondLst>
                              <p:cond delay="0"/>
                            </p:stCondLst>
                            <p:childTnLst>
                              <p:par>
                                <p:cTn id="50" presetID="31" presetClass="entr" presetSubtype="0" fill="hold" grpId="0" nodeType="clickEffect">
                                  <p:stCondLst>
                                    <p:cond delay="0"/>
                                  </p:stCondLst>
                                  <p:childTnLst>
                                    <p:set>
                                      <p:cBhvr>
                                        <p:cTn id="51" dur="1" fill="hold">
                                          <p:stCondLst>
                                            <p:cond delay="0"/>
                                          </p:stCondLst>
                                        </p:cTn>
                                        <p:tgtEl>
                                          <p:spTgt spid="13"/>
                                        </p:tgtEl>
                                        <p:attrNameLst>
                                          <p:attrName>style.visibility</p:attrName>
                                        </p:attrNameLst>
                                      </p:cBhvr>
                                      <p:to>
                                        <p:strVal val="visible"/>
                                      </p:to>
                                    </p:set>
                                    <p:anim calcmode="lin" valueType="num">
                                      <p:cBhvr>
                                        <p:cTn id="52" dur="1000" fill="hold"/>
                                        <p:tgtEl>
                                          <p:spTgt spid="13"/>
                                        </p:tgtEl>
                                        <p:attrNameLst>
                                          <p:attrName>ppt_w</p:attrName>
                                        </p:attrNameLst>
                                      </p:cBhvr>
                                      <p:tavLst>
                                        <p:tav tm="0">
                                          <p:val>
                                            <p:fltVal val="0"/>
                                          </p:val>
                                        </p:tav>
                                        <p:tav tm="100000">
                                          <p:val>
                                            <p:strVal val="#ppt_w"/>
                                          </p:val>
                                        </p:tav>
                                      </p:tavLst>
                                    </p:anim>
                                    <p:anim calcmode="lin" valueType="num">
                                      <p:cBhvr>
                                        <p:cTn id="53" dur="1000" fill="hold"/>
                                        <p:tgtEl>
                                          <p:spTgt spid="13"/>
                                        </p:tgtEl>
                                        <p:attrNameLst>
                                          <p:attrName>ppt_h</p:attrName>
                                        </p:attrNameLst>
                                      </p:cBhvr>
                                      <p:tavLst>
                                        <p:tav tm="0">
                                          <p:val>
                                            <p:fltVal val="0"/>
                                          </p:val>
                                        </p:tav>
                                        <p:tav tm="100000">
                                          <p:val>
                                            <p:strVal val="#ppt_h"/>
                                          </p:val>
                                        </p:tav>
                                      </p:tavLst>
                                    </p:anim>
                                    <p:anim calcmode="lin" valueType="num">
                                      <p:cBhvr>
                                        <p:cTn id="54" dur="1000" fill="hold"/>
                                        <p:tgtEl>
                                          <p:spTgt spid="13"/>
                                        </p:tgtEl>
                                        <p:attrNameLst>
                                          <p:attrName>style.rotation</p:attrName>
                                        </p:attrNameLst>
                                      </p:cBhvr>
                                      <p:tavLst>
                                        <p:tav tm="0">
                                          <p:val>
                                            <p:fltVal val="90"/>
                                          </p:val>
                                        </p:tav>
                                        <p:tav tm="100000">
                                          <p:val>
                                            <p:fltVal val="0"/>
                                          </p:val>
                                        </p:tav>
                                      </p:tavLst>
                                    </p:anim>
                                    <p:animEffect transition="in" filter="fade">
                                      <p:cBhvr>
                                        <p:cTn id="55" dur="1000"/>
                                        <p:tgtEl>
                                          <p:spTgt spid="13"/>
                                        </p:tgtEl>
                                      </p:cBhvr>
                                    </p:animEffect>
                                  </p:childTnLst>
                                </p:cTn>
                              </p:par>
                            </p:childTnLst>
                          </p:cTn>
                        </p:par>
                      </p:childTnLst>
                    </p:cTn>
                  </p:par>
                  <p:par>
                    <p:cTn id="56" fill="hold">
                      <p:stCondLst>
                        <p:cond delay="indefinite"/>
                      </p:stCondLst>
                      <p:childTnLst>
                        <p:par>
                          <p:cTn id="57" fill="hold">
                            <p:stCondLst>
                              <p:cond delay="0"/>
                            </p:stCondLst>
                            <p:childTnLst>
                              <p:par>
                                <p:cTn id="58" presetID="53" presetClass="entr" presetSubtype="16" fill="hold" grpId="0" nodeType="clickEffect">
                                  <p:stCondLst>
                                    <p:cond delay="0"/>
                                  </p:stCondLst>
                                  <p:childTnLst>
                                    <p:set>
                                      <p:cBhvr>
                                        <p:cTn id="59" dur="1" fill="hold">
                                          <p:stCondLst>
                                            <p:cond delay="0"/>
                                          </p:stCondLst>
                                        </p:cTn>
                                        <p:tgtEl>
                                          <p:spTgt spid="7"/>
                                        </p:tgtEl>
                                        <p:attrNameLst>
                                          <p:attrName>style.visibility</p:attrName>
                                        </p:attrNameLst>
                                      </p:cBhvr>
                                      <p:to>
                                        <p:strVal val="visible"/>
                                      </p:to>
                                    </p:set>
                                    <p:anim calcmode="lin" valueType="num">
                                      <p:cBhvr>
                                        <p:cTn id="60" dur="500" fill="hold"/>
                                        <p:tgtEl>
                                          <p:spTgt spid="7"/>
                                        </p:tgtEl>
                                        <p:attrNameLst>
                                          <p:attrName>ppt_w</p:attrName>
                                        </p:attrNameLst>
                                      </p:cBhvr>
                                      <p:tavLst>
                                        <p:tav tm="0">
                                          <p:val>
                                            <p:fltVal val="0"/>
                                          </p:val>
                                        </p:tav>
                                        <p:tav tm="100000">
                                          <p:val>
                                            <p:strVal val="#ppt_w"/>
                                          </p:val>
                                        </p:tav>
                                      </p:tavLst>
                                    </p:anim>
                                    <p:anim calcmode="lin" valueType="num">
                                      <p:cBhvr>
                                        <p:cTn id="61" dur="500" fill="hold"/>
                                        <p:tgtEl>
                                          <p:spTgt spid="7"/>
                                        </p:tgtEl>
                                        <p:attrNameLst>
                                          <p:attrName>ppt_h</p:attrName>
                                        </p:attrNameLst>
                                      </p:cBhvr>
                                      <p:tavLst>
                                        <p:tav tm="0">
                                          <p:val>
                                            <p:fltVal val="0"/>
                                          </p:val>
                                        </p:tav>
                                        <p:tav tm="100000">
                                          <p:val>
                                            <p:strVal val="#ppt_h"/>
                                          </p:val>
                                        </p:tav>
                                      </p:tavLst>
                                    </p:anim>
                                    <p:animEffect transition="in" filter="fade">
                                      <p:cBhvr>
                                        <p:cTn id="62" dur="500"/>
                                        <p:tgtEl>
                                          <p:spTgt spid="7"/>
                                        </p:tgtEl>
                                      </p:cBhvr>
                                    </p:animEffect>
                                  </p:childTnLst>
                                </p:cTn>
                              </p:par>
                            </p:childTnLst>
                          </p:cTn>
                        </p:par>
                      </p:childTnLst>
                    </p:cTn>
                  </p:par>
                  <p:par>
                    <p:cTn id="63" fill="hold">
                      <p:stCondLst>
                        <p:cond delay="indefinite"/>
                      </p:stCondLst>
                      <p:childTnLst>
                        <p:par>
                          <p:cTn id="64" fill="hold">
                            <p:stCondLst>
                              <p:cond delay="0"/>
                            </p:stCondLst>
                            <p:childTnLst>
                              <p:par>
                                <p:cTn id="65" presetID="31" presetClass="entr" presetSubtype="0" fill="hold" grpId="0" nodeType="clickEffect">
                                  <p:stCondLst>
                                    <p:cond delay="0"/>
                                  </p:stCondLst>
                                  <p:childTnLst>
                                    <p:set>
                                      <p:cBhvr>
                                        <p:cTn id="66" dur="1" fill="hold">
                                          <p:stCondLst>
                                            <p:cond delay="0"/>
                                          </p:stCondLst>
                                        </p:cTn>
                                        <p:tgtEl>
                                          <p:spTgt spid="14"/>
                                        </p:tgtEl>
                                        <p:attrNameLst>
                                          <p:attrName>style.visibility</p:attrName>
                                        </p:attrNameLst>
                                      </p:cBhvr>
                                      <p:to>
                                        <p:strVal val="visible"/>
                                      </p:to>
                                    </p:set>
                                    <p:anim calcmode="lin" valueType="num">
                                      <p:cBhvr>
                                        <p:cTn id="67" dur="1000" fill="hold"/>
                                        <p:tgtEl>
                                          <p:spTgt spid="14"/>
                                        </p:tgtEl>
                                        <p:attrNameLst>
                                          <p:attrName>ppt_w</p:attrName>
                                        </p:attrNameLst>
                                      </p:cBhvr>
                                      <p:tavLst>
                                        <p:tav tm="0">
                                          <p:val>
                                            <p:fltVal val="0"/>
                                          </p:val>
                                        </p:tav>
                                        <p:tav tm="100000">
                                          <p:val>
                                            <p:strVal val="#ppt_w"/>
                                          </p:val>
                                        </p:tav>
                                      </p:tavLst>
                                    </p:anim>
                                    <p:anim calcmode="lin" valueType="num">
                                      <p:cBhvr>
                                        <p:cTn id="68" dur="1000" fill="hold"/>
                                        <p:tgtEl>
                                          <p:spTgt spid="14"/>
                                        </p:tgtEl>
                                        <p:attrNameLst>
                                          <p:attrName>ppt_h</p:attrName>
                                        </p:attrNameLst>
                                      </p:cBhvr>
                                      <p:tavLst>
                                        <p:tav tm="0">
                                          <p:val>
                                            <p:fltVal val="0"/>
                                          </p:val>
                                        </p:tav>
                                        <p:tav tm="100000">
                                          <p:val>
                                            <p:strVal val="#ppt_h"/>
                                          </p:val>
                                        </p:tav>
                                      </p:tavLst>
                                    </p:anim>
                                    <p:anim calcmode="lin" valueType="num">
                                      <p:cBhvr>
                                        <p:cTn id="69" dur="1000" fill="hold"/>
                                        <p:tgtEl>
                                          <p:spTgt spid="14"/>
                                        </p:tgtEl>
                                        <p:attrNameLst>
                                          <p:attrName>style.rotation</p:attrName>
                                        </p:attrNameLst>
                                      </p:cBhvr>
                                      <p:tavLst>
                                        <p:tav tm="0">
                                          <p:val>
                                            <p:fltVal val="90"/>
                                          </p:val>
                                        </p:tav>
                                        <p:tav tm="100000">
                                          <p:val>
                                            <p:fltVal val="0"/>
                                          </p:val>
                                        </p:tav>
                                      </p:tavLst>
                                    </p:anim>
                                    <p:animEffect transition="in" filter="fade">
                                      <p:cBhvr>
                                        <p:cTn id="70" dur="1000"/>
                                        <p:tgtEl>
                                          <p:spTgt spid="14"/>
                                        </p:tgtEl>
                                      </p:cBhvr>
                                    </p:animEffect>
                                  </p:childTnLst>
                                </p:cTn>
                              </p:par>
                            </p:childTnLst>
                          </p:cTn>
                        </p:par>
                      </p:childTnLst>
                    </p:cTn>
                  </p:par>
                  <p:par>
                    <p:cTn id="71" fill="hold">
                      <p:stCondLst>
                        <p:cond delay="indefinite"/>
                      </p:stCondLst>
                      <p:childTnLst>
                        <p:par>
                          <p:cTn id="72" fill="hold">
                            <p:stCondLst>
                              <p:cond delay="0"/>
                            </p:stCondLst>
                            <p:childTnLst>
                              <p:par>
                                <p:cTn id="73" presetID="53" presetClass="entr" presetSubtype="16" fill="hold" grpId="0" nodeType="clickEffect">
                                  <p:stCondLst>
                                    <p:cond delay="0"/>
                                  </p:stCondLst>
                                  <p:childTnLst>
                                    <p:set>
                                      <p:cBhvr>
                                        <p:cTn id="74" dur="1" fill="hold">
                                          <p:stCondLst>
                                            <p:cond delay="0"/>
                                          </p:stCondLst>
                                        </p:cTn>
                                        <p:tgtEl>
                                          <p:spTgt spid="9"/>
                                        </p:tgtEl>
                                        <p:attrNameLst>
                                          <p:attrName>style.visibility</p:attrName>
                                        </p:attrNameLst>
                                      </p:cBhvr>
                                      <p:to>
                                        <p:strVal val="visible"/>
                                      </p:to>
                                    </p:set>
                                    <p:anim calcmode="lin" valueType="num">
                                      <p:cBhvr>
                                        <p:cTn id="75" dur="500" fill="hold"/>
                                        <p:tgtEl>
                                          <p:spTgt spid="9"/>
                                        </p:tgtEl>
                                        <p:attrNameLst>
                                          <p:attrName>ppt_w</p:attrName>
                                        </p:attrNameLst>
                                      </p:cBhvr>
                                      <p:tavLst>
                                        <p:tav tm="0">
                                          <p:val>
                                            <p:fltVal val="0"/>
                                          </p:val>
                                        </p:tav>
                                        <p:tav tm="100000">
                                          <p:val>
                                            <p:strVal val="#ppt_w"/>
                                          </p:val>
                                        </p:tav>
                                      </p:tavLst>
                                    </p:anim>
                                    <p:anim calcmode="lin" valueType="num">
                                      <p:cBhvr>
                                        <p:cTn id="76" dur="500" fill="hold"/>
                                        <p:tgtEl>
                                          <p:spTgt spid="9"/>
                                        </p:tgtEl>
                                        <p:attrNameLst>
                                          <p:attrName>ppt_h</p:attrName>
                                        </p:attrNameLst>
                                      </p:cBhvr>
                                      <p:tavLst>
                                        <p:tav tm="0">
                                          <p:val>
                                            <p:fltVal val="0"/>
                                          </p:val>
                                        </p:tav>
                                        <p:tav tm="100000">
                                          <p:val>
                                            <p:strVal val="#ppt_h"/>
                                          </p:val>
                                        </p:tav>
                                      </p:tavLst>
                                    </p:anim>
                                    <p:animEffect transition="in" filter="fade">
                                      <p:cBhvr>
                                        <p:cTn id="77" dur="500"/>
                                        <p:tgtEl>
                                          <p:spTgt spid="9"/>
                                        </p:tgtEl>
                                      </p:cBhvr>
                                    </p:animEffect>
                                  </p:childTnLst>
                                </p:cTn>
                              </p:par>
                            </p:childTnLst>
                          </p:cTn>
                        </p:par>
                      </p:childTnLst>
                    </p:cTn>
                  </p:par>
                  <p:par>
                    <p:cTn id="78" fill="hold">
                      <p:stCondLst>
                        <p:cond delay="indefinite"/>
                      </p:stCondLst>
                      <p:childTnLst>
                        <p:par>
                          <p:cTn id="79" fill="hold">
                            <p:stCondLst>
                              <p:cond delay="0"/>
                            </p:stCondLst>
                            <p:childTnLst>
                              <p:par>
                                <p:cTn id="80" presetID="31" presetClass="entr" presetSubtype="0" fill="hold" grpId="0" nodeType="clickEffect">
                                  <p:stCondLst>
                                    <p:cond delay="0"/>
                                  </p:stCondLst>
                                  <p:childTnLst>
                                    <p:set>
                                      <p:cBhvr>
                                        <p:cTn id="81" dur="1" fill="hold">
                                          <p:stCondLst>
                                            <p:cond delay="0"/>
                                          </p:stCondLst>
                                        </p:cTn>
                                        <p:tgtEl>
                                          <p:spTgt spid="15"/>
                                        </p:tgtEl>
                                        <p:attrNameLst>
                                          <p:attrName>style.visibility</p:attrName>
                                        </p:attrNameLst>
                                      </p:cBhvr>
                                      <p:to>
                                        <p:strVal val="visible"/>
                                      </p:to>
                                    </p:set>
                                    <p:anim calcmode="lin" valueType="num">
                                      <p:cBhvr>
                                        <p:cTn id="82" dur="1000" fill="hold"/>
                                        <p:tgtEl>
                                          <p:spTgt spid="15"/>
                                        </p:tgtEl>
                                        <p:attrNameLst>
                                          <p:attrName>ppt_w</p:attrName>
                                        </p:attrNameLst>
                                      </p:cBhvr>
                                      <p:tavLst>
                                        <p:tav tm="0">
                                          <p:val>
                                            <p:fltVal val="0"/>
                                          </p:val>
                                        </p:tav>
                                        <p:tav tm="100000">
                                          <p:val>
                                            <p:strVal val="#ppt_w"/>
                                          </p:val>
                                        </p:tav>
                                      </p:tavLst>
                                    </p:anim>
                                    <p:anim calcmode="lin" valueType="num">
                                      <p:cBhvr>
                                        <p:cTn id="83" dur="1000" fill="hold"/>
                                        <p:tgtEl>
                                          <p:spTgt spid="15"/>
                                        </p:tgtEl>
                                        <p:attrNameLst>
                                          <p:attrName>ppt_h</p:attrName>
                                        </p:attrNameLst>
                                      </p:cBhvr>
                                      <p:tavLst>
                                        <p:tav tm="0">
                                          <p:val>
                                            <p:fltVal val="0"/>
                                          </p:val>
                                        </p:tav>
                                        <p:tav tm="100000">
                                          <p:val>
                                            <p:strVal val="#ppt_h"/>
                                          </p:val>
                                        </p:tav>
                                      </p:tavLst>
                                    </p:anim>
                                    <p:anim calcmode="lin" valueType="num">
                                      <p:cBhvr>
                                        <p:cTn id="84" dur="1000" fill="hold"/>
                                        <p:tgtEl>
                                          <p:spTgt spid="15"/>
                                        </p:tgtEl>
                                        <p:attrNameLst>
                                          <p:attrName>style.rotation</p:attrName>
                                        </p:attrNameLst>
                                      </p:cBhvr>
                                      <p:tavLst>
                                        <p:tav tm="0">
                                          <p:val>
                                            <p:fltVal val="90"/>
                                          </p:val>
                                        </p:tav>
                                        <p:tav tm="100000">
                                          <p:val>
                                            <p:fltVal val="0"/>
                                          </p:val>
                                        </p:tav>
                                      </p:tavLst>
                                    </p:anim>
                                    <p:animEffect transition="in" filter="fade">
                                      <p:cBhvr>
                                        <p:cTn id="85" dur="1000"/>
                                        <p:tgtEl>
                                          <p:spTgt spid="15"/>
                                        </p:tgtEl>
                                      </p:cBhvr>
                                    </p:animEffect>
                                  </p:childTnLst>
                                </p:cTn>
                              </p:par>
                            </p:childTnLst>
                          </p:cTn>
                        </p:par>
                      </p:childTnLst>
                    </p:cTn>
                  </p:par>
                  <p:par>
                    <p:cTn id="86" fill="hold">
                      <p:stCondLst>
                        <p:cond delay="indefinite"/>
                      </p:stCondLst>
                      <p:childTnLst>
                        <p:par>
                          <p:cTn id="87" fill="hold">
                            <p:stCondLst>
                              <p:cond delay="0"/>
                            </p:stCondLst>
                            <p:childTnLst>
                              <p:par>
                                <p:cTn id="88" presetID="53" presetClass="entr" presetSubtype="16" fill="hold" grpId="0" nodeType="clickEffect">
                                  <p:stCondLst>
                                    <p:cond delay="0"/>
                                  </p:stCondLst>
                                  <p:childTnLst>
                                    <p:set>
                                      <p:cBhvr>
                                        <p:cTn id="89" dur="1" fill="hold">
                                          <p:stCondLst>
                                            <p:cond delay="0"/>
                                          </p:stCondLst>
                                        </p:cTn>
                                        <p:tgtEl>
                                          <p:spTgt spid="16"/>
                                        </p:tgtEl>
                                        <p:attrNameLst>
                                          <p:attrName>style.visibility</p:attrName>
                                        </p:attrNameLst>
                                      </p:cBhvr>
                                      <p:to>
                                        <p:strVal val="visible"/>
                                      </p:to>
                                    </p:set>
                                    <p:anim calcmode="lin" valueType="num">
                                      <p:cBhvr>
                                        <p:cTn id="90" dur="500" fill="hold"/>
                                        <p:tgtEl>
                                          <p:spTgt spid="16"/>
                                        </p:tgtEl>
                                        <p:attrNameLst>
                                          <p:attrName>ppt_w</p:attrName>
                                        </p:attrNameLst>
                                      </p:cBhvr>
                                      <p:tavLst>
                                        <p:tav tm="0">
                                          <p:val>
                                            <p:fltVal val="0"/>
                                          </p:val>
                                        </p:tav>
                                        <p:tav tm="100000">
                                          <p:val>
                                            <p:strVal val="#ppt_w"/>
                                          </p:val>
                                        </p:tav>
                                      </p:tavLst>
                                    </p:anim>
                                    <p:anim calcmode="lin" valueType="num">
                                      <p:cBhvr>
                                        <p:cTn id="91" dur="500" fill="hold"/>
                                        <p:tgtEl>
                                          <p:spTgt spid="16"/>
                                        </p:tgtEl>
                                        <p:attrNameLst>
                                          <p:attrName>ppt_h</p:attrName>
                                        </p:attrNameLst>
                                      </p:cBhvr>
                                      <p:tavLst>
                                        <p:tav tm="0">
                                          <p:val>
                                            <p:fltVal val="0"/>
                                          </p:val>
                                        </p:tav>
                                        <p:tav tm="100000">
                                          <p:val>
                                            <p:strVal val="#ppt_h"/>
                                          </p:val>
                                        </p:tav>
                                      </p:tavLst>
                                    </p:anim>
                                    <p:animEffect transition="in" filter="fade">
                                      <p:cBhvr>
                                        <p:cTn id="92" dur="500"/>
                                        <p:tgtEl>
                                          <p:spTgt spid="16"/>
                                        </p:tgtEl>
                                      </p:cBhvr>
                                    </p:animEffect>
                                  </p:childTnLst>
                                </p:cTn>
                              </p:par>
                            </p:childTnLst>
                          </p:cTn>
                        </p:par>
                      </p:childTnLst>
                    </p:cTn>
                  </p:par>
                  <p:par>
                    <p:cTn id="93" fill="hold">
                      <p:stCondLst>
                        <p:cond delay="indefinite"/>
                      </p:stCondLst>
                      <p:childTnLst>
                        <p:par>
                          <p:cTn id="94" fill="hold">
                            <p:stCondLst>
                              <p:cond delay="0"/>
                            </p:stCondLst>
                            <p:childTnLst>
                              <p:par>
                                <p:cTn id="95" presetID="31" presetClass="entr" presetSubtype="0" fill="hold" grpId="0" nodeType="clickEffect">
                                  <p:stCondLst>
                                    <p:cond delay="0"/>
                                  </p:stCondLst>
                                  <p:childTnLst>
                                    <p:set>
                                      <p:cBhvr>
                                        <p:cTn id="96" dur="1" fill="hold">
                                          <p:stCondLst>
                                            <p:cond delay="0"/>
                                          </p:stCondLst>
                                        </p:cTn>
                                        <p:tgtEl>
                                          <p:spTgt spid="17"/>
                                        </p:tgtEl>
                                        <p:attrNameLst>
                                          <p:attrName>style.visibility</p:attrName>
                                        </p:attrNameLst>
                                      </p:cBhvr>
                                      <p:to>
                                        <p:strVal val="visible"/>
                                      </p:to>
                                    </p:set>
                                    <p:anim calcmode="lin" valueType="num">
                                      <p:cBhvr>
                                        <p:cTn id="97" dur="1000" fill="hold"/>
                                        <p:tgtEl>
                                          <p:spTgt spid="17"/>
                                        </p:tgtEl>
                                        <p:attrNameLst>
                                          <p:attrName>ppt_w</p:attrName>
                                        </p:attrNameLst>
                                      </p:cBhvr>
                                      <p:tavLst>
                                        <p:tav tm="0">
                                          <p:val>
                                            <p:fltVal val="0"/>
                                          </p:val>
                                        </p:tav>
                                        <p:tav tm="100000">
                                          <p:val>
                                            <p:strVal val="#ppt_w"/>
                                          </p:val>
                                        </p:tav>
                                      </p:tavLst>
                                    </p:anim>
                                    <p:anim calcmode="lin" valueType="num">
                                      <p:cBhvr>
                                        <p:cTn id="98" dur="1000" fill="hold"/>
                                        <p:tgtEl>
                                          <p:spTgt spid="17"/>
                                        </p:tgtEl>
                                        <p:attrNameLst>
                                          <p:attrName>ppt_h</p:attrName>
                                        </p:attrNameLst>
                                      </p:cBhvr>
                                      <p:tavLst>
                                        <p:tav tm="0">
                                          <p:val>
                                            <p:fltVal val="0"/>
                                          </p:val>
                                        </p:tav>
                                        <p:tav tm="100000">
                                          <p:val>
                                            <p:strVal val="#ppt_h"/>
                                          </p:val>
                                        </p:tav>
                                      </p:tavLst>
                                    </p:anim>
                                    <p:anim calcmode="lin" valueType="num">
                                      <p:cBhvr>
                                        <p:cTn id="99" dur="1000" fill="hold"/>
                                        <p:tgtEl>
                                          <p:spTgt spid="17"/>
                                        </p:tgtEl>
                                        <p:attrNameLst>
                                          <p:attrName>style.rotation</p:attrName>
                                        </p:attrNameLst>
                                      </p:cBhvr>
                                      <p:tavLst>
                                        <p:tav tm="0">
                                          <p:val>
                                            <p:fltVal val="90"/>
                                          </p:val>
                                        </p:tav>
                                        <p:tav tm="100000">
                                          <p:val>
                                            <p:fltVal val="0"/>
                                          </p:val>
                                        </p:tav>
                                      </p:tavLst>
                                    </p:anim>
                                    <p:animEffect transition="in" filter="fade">
                                      <p:cBhvr>
                                        <p:cTn id="100" dur="10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0" grpId="0" animBg="1"/>
      <p:bldP spid="11" grpId="0" animBg="1"/>
      <p:bldP spid="12" grpId="0" animBg="1"/>
      <p:bldP spid="13" grpId="0" animBg="1"/>
      <p:bldP spid="14" grpId="0" animBg="1"/>
      <p:bldP spid="15" grpId="0" animBg="1"/>
      <p:bldP spid="16" grpId="0" animBg="1"/>
      <p:bldP spid="17" grpId="0" animBg="1"/>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US" dirty="0" smtClean="0"/>
              <a:t>6.9.1 ESM HA Upgrade steps</a:t>
            </a:r>
            <a:endParaRPr lang="en-US" dirty="0"/>
          </a:p>
        </p:txBody>
      </p:sp>
      <p:sp>
        <p:nvSpPr>
          <p:cNvPr id="5" name="Content Placeholder 2"/>
          <p:cNvSpPr>
            <a:spLocks noGrp="1"/>
          </p:cNvSpPr>
          <p:nvPr>
            <p:ph idx="1"/>
          </p:nvPr>
        </p:nvSpPr>
        <p:spPr/>
        <p:txBody>
          <a:bodyPr/>
          <a:lstStyle/>
          <a:p>
            <a:pPr marL="342900" indent="-342900">
              <a:buFont typeface="+mj-lt"/>
              <a:buAutoNum type="arabicPeriod"/>
            </a:pPr>
            <a:r>
              <a:rPr lang="en-US" dirty="0" smtClean="0">
                <a:solidFill>
                  <a:schemeClr val="tx1"/>
                </a:solidFill>
              </a:rPr>
              <a:t>Download installers to esmnode1</a:t>
            </a:r>
          </a:p>
          <a:p>
            <a:pPr marL="342900" indent="-342900">
              <a:buFont typeface="+mj-lt"/>
              <a:buAutoNum type="arabicPeriod"/>
            </a:pPr>
            <a:r>
              <a:rPr lang="en-US" dirty="0" smtClean="0"/>
              <a:t>Ensure HA package is installed via the Console</a:t>
            </a:r>
            <a:endParaRPr lang="en-US" dirty="0" smtClean="0">
              <a:solidFill>
                <a:schemeClr val="tx1"/>
              </a:solidFill>
            </a:endParaRPr>
          </a:p>
          <a:p>
            <a:pPr marL="342900" indent="-342900">
              <a:buFont typeface="+mj-lt"/>
              <a:buAutoNum type="arabicPeriod"/>
            </a:pPr>
            <a:r>
              <a:rPr lang="en-US" dirty="0" smtClean="0">
                <a:solidFill>
                  <a:schemeClr val="tx1"/>
                </a:solidFill>
              </a:rPr>
              <a:t>Stop heartbeat HA service on esmnode2: /</a:t>
            </a:r>
            <a:r>
              <a:rPr lang="en-US" dirty="0" err="1" smtClean="0">
                <a:solidFill>
                  <a:schemeClr val="tx1"/>
                </a:solidFill>
              </a:rPr>
              <a:t>sbin</a:t>
            </a:r>
            <a:r>
              <a:rPr lang="en-US" dirty="0" smtClean="0">
                <a:solidFill>
                  <a:schemeClr val="tx1"/>
                </a:solidFill>
              </a:rPr>
              <a:t>/service heartbeat stop</a:t>
            </a:r>
          </a:p>
          <a:p>
            <a:pPr marL="342900" indent="-342900">
              <a:buFont typeface="+mj-lt"/>
              <a:buAutoNum type="arabicPeriod"/>
            </a:pPr>
            <a:r>
              <a:rPr lang="en-US" dirty="0" smtClean="0">
                <a:solidFill>
                  <a:schemeClr val="tx1"/>
                </a:solidFill>
              </a:rPr>
              <a:t>Remove heartbeat service on esmnode2: /</a:t>
            </a:r>
            <a:r>
              <a:rPr lang="en-US" dirty="0" err="1" smtClean="0">
                <a:solidFill>
                  <a:schemeClr val="tx1"/>
                </a:solidFill>
              </a:rPr>
              <a:t>sbin</a:t>
            </a:r>
            <a:r>
              <a:rPr lang="en-US" dirty="0" smtClean="0">
                <a:solidFill>
                  <a:schemeClr val="tx1"/>
                </a:solidFill>
              </a:rPr>
              <a:t>/</a:t>
            </a:r>
            <a:r>
              <a:rPr lang="en-US" dirty="0" err="1" smtClean="0">
                <a:solidFill>
                  <a:schemeClr val="tx1"/>
                </a:solidFill>
              </a:rPr>
              <a:t>chkconfig</a:t>
            </a:r>
            <a:r>
              <a:rPr lang="en-US" dirty="0" smtClean="0">
                <a:solidFill>
                  <a:schemeClr val="tx1"/>
                </a:solidFill>
              </a:rPr>
              <a:t> –del heartbeat</a:t>
            </a:r>
          </a:p>
          <a:p>
            <a:pPr marL="342900" indent="-342900">
              <a:buFont typeface="+mj-lt"/>
              <a:buAutoNum type="arabicPeriod"/>
            </a:pPr>
            <a:r>
              <a:rPr lang="en-US" dirty="0" smtClean="0">
                <a:solidFill>
                  <a:schemeClr val="tx1"/>
                </a:solidFill>
              </a:rPr>
              <a:t>Upgrade esmnode2 to CentOS version 6.7: /</a:t>
            </a:r>
            <a:r>
              <a:rPr lang="en-US" dirty="0" err="1" smtClean="0">
                <a:solidFill>
                  <a:schemeClr val="tx1"/>
                </a:solidFill>
              </a:rPr>
              <a:t>usr</a:t>
            </a:r>
            <a:r>
              <a:rPr lang="en-US" dirty="0" smtClean="0">
                <a:solidFill>
                  <a:schemeClr val="tx1"/>
                </a:solidFill>
              </a:rPr>
              <a:t>/bin/yum update</a:t>
            </a:r>
          </a:p>
          <a:p>
            <a:pPr marL="342900" indent="-342900">
              <a:buFont typeface="+mj-lt"/>
              <a:buAutoNum type="arabicPeriod"/>
            </a:pPr>
            <a:r>
              <a:rPr lang="en-US" dirty="0" smtClean="0">
                <a:solidFill>
                  <a:schemeClr val="tx1"/>
                </a:solidFill>
              </a:rPr>
              <a:t>Reboot esmnode2</a:t>
            </a:r>
          </a:p>
          <a:p>
            <a:pPr marL="342900" indent="-342900">
              <a:buFont typeface="+mj-lt"/>
              <a:buAutoNum type="arabicPeriod"/>
            </a:pPr>
            <a:r>
              <a:rPr lang="en-US" dirty="0" smtClean="0"/>
              <a:t>Uninstall ESM services: Tools/stop_services.sh from 6.9.1 installer folder</a:t>
            </a:r>
            <a:endParaRPr lang="en-US" dirty="0" smtClean="0">
              <a:solidFill>
                <a:schemeClr val="tx1"/>
              </a:solidFill>
            </a:endParaRPr>
          </a:p>
          <a:p>
            <a:pPr marL="342900" indent="-342900">
              <a:buFont typeface="+mj-lt"/>
              <a:buAutoNum type="arabicPeriod"/>
            </a:pPr>
            <a:r>
              <a:rPr lang="en-US" dirty="0">
                <a:solidFill>
                  <a:schemeClr val="tx1"/>
                </a:solidFill>
              </a:rPr>
              <a:t>Stop heartbeat HA service on </a:t>
            </a:r>
            <a:r>
              <a:rPr lang="en-US" dirty="0" smtClean="0">
                <a:solidFill>
                  <a:schemeClr val="tx1"/>
                </a:solidFill>
              </a:rPr>
              <a:t>esmnode1: </a:t>
            </a:r>
            <a:r>
              <a:rPr lang="en-US" dirty="0">
                <a:solidFill>
                  <a:schemeClr val="tx1"/>
                </a:solidFill>
              </a:rPr>
              <a:t>/</a:t>
            </a:r>
            <a:r>
              <a:rPr lang="en-US" dirty="0" err="1">
                <a:solidFill>
                  <a:schemeClr val="tx1"/>
                </a:solidFill>
              </a:rPr>
              <a:t>sbin</a:t>
            </a:r>
            <a:r>
              <a:rPr lang="en-US" dirty="0">
                <a:solidFill>
                  <a:schemeClr val="tx1"/>
                </a:solidFill>
              </a:rPr>
              <a:t>/service heartbeat </a:t>
            </a:r>
            <a:r>
              <a:rPr lang="en-US" dirty="0" smtClean="0">
                <a:solidFill>
                  <a:schemeClr val="tx1"/>
                </a:solidFill>
              </a:rPr>
              <a:t>stop</a:t>
            </a:r>
          </a:p>
          <a:p>
            <a:pPr marL="342900" indent="-342900">
              <a:buFont typeface="+mj-lt"/>
              <a:buAutoNum type="arabicPeriod"/>
            </a:pPr>
            <a:r>
              <a:rPr lang="en-US" dirty="0">
                <a:solidFill>
                  <a:schemeClr val="tx1"/>
                </a:solidFill>
              </a:rPr>
              <a:t>Remove heartbeat service on esmnode1: /</a:t>
            </a:r>
            <a:r>
              <a:rPr lang="en-US" dirty="0" err="1">
                <a:solidFill>
                  <a:schemeClr val="tx1"/>
                </a:solidFill>
              </a:rPr>
              <a:t>sbin</a:t>
            </a:r>
            <a:r>
              <a:rPr lang="en-US" dirty="0">
                <a:solidFill>
                  <a:schemeClr val="tx1"/>
                </a:solidFill>
              </a:rPr>
              <a:t>/</a:t>
            </a:r>
            <a:r>
              <a:rPr lang="en-US" dirty="0" err="1">
                <a:solidFill>
                  <a:schemeClr val="tx1"/>
                </a:solidFill>
              </a:rPr>
              <a:t>chkconfig</a:t>
            </a:r>
            <a:r>
              <a:rPr lang="en-US" dirty="0">
                <a:solidFill>
                  <a:schemeClr val="tx1"/>
                </a:solidFill>
              </a:rPr>
              <a:t> –del </a:t>
            </a:r>
            <a:r>
              <a:rPr lang="en-US" dirty="0" smtClean="0">
                <a:solidFill>
                  <a:schemeClr val="tx1"/>
                </a:solidFill>
              </a:rPr>
              <a:t>heartbeat</a:t>
            </a:r>
          </a:p>
          <a:p>
            <a:pPr marL="342900" indent="-342900">
              <a:buFont typeface="+mj-lt"/>
              <a:buAutoNum type="arabicPeriod"/>
            </a:pPr>
            <a:r>
              <a:rPr lang="en-US" dirty="0" smtClean="0"/>
              <a:t>Upgrade </a:t>
            </a:r>
            <a:r>
              <a:rPr lang="en-US" dirty="0"/>
              <a:t>esmnode1 to CentOS version 6.7: /</a:t>
            </a:r>
            <a:r>
              <a:rPr lang="en-US" dirty="0" err="1"/>
              <a:t>usr</a:t>
            </a:r>
            <a:r>
              <a:rPr lang="en-US" dirty="0"/>
              <a:t>/bin/yum </a:t>
            </a:r>
            <a:r>
              <a:rPr lang="en-US" dirty="0" smtClean="0"/>
              <a:t>update</a:t>
            </a:r>
            <a:endParaRPr lang="en-US" dirty="0" smtClean="0">
              <a:solidFill>
                <a:schemeClr val="tx1"/>
              </a:solidFill>
            </a:endParaRPr>
          </a:p>
          <a:p>
            <a:pPr marL="342900" indent="-342900">
              <a:buFont typeface="+mj-lt"/>
              <a:buAutoNum type="arabicPeriod"/>
            </a:pPr>
            <a:endParaRPr lang="en-US" dirty="0">
              <a:solidFill>
                <a:schemeClr val="tx1"/>
              </a:solidFill>
            </a:endParaRPr>
          </a:p>
        </p:txBody>
      </p:sp>
    </p:spTree>
    <p:extLst>
      <p:ext uri="{BB962C8B-B14F-4D97-AF65-F5344CB8AC3E}">
        <p14:creationId xmlns:p14="http://schemas.microsoft.com/office/powerpoint/2010/main" val="12679946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 calcmode="lin" valueType="num">
                                      <p:cBhvr additive="base">
                                        <p:cTn id="7" dur="500" fill="hold"/>
                                        <p:tgtEl>
                                          <p:spTgt spid="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5">
                                            <p:txEl>
                                              <p:pRg st="1" end="1"/>
                                            </p:txEl>
                                          </p:spTgt>
                                        </p:tgtEl>
                                        <p:attrNameLst>
                                          <p:attrName>style.visibility</p:attrName>
                                        </p:attrNameLst>
                                      </p:cBhvr>
                                      <p:to>
                                        <p:strVal val="visible"/>
                                      </p:to>
                                    </p:set>
                                    <p:anim calcmode="lin" valueType="num">
                                      <p:cBhvr additive="base">
                                        <p:cTn id="13" dur="500" fill="hold"/>
                                        <p:tgtEl>
                                          <p:spTgt spid="5">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5">
                                            <p:txEl>
                                              <p:pRg st="2" end="2"/>
                                            </p:txEl>
                                          </p:spTgt>
                                        </p:tgtEl>
                                        <p:attrNameLst>
                                          <p:attrName>style.visibility</p:attrName>
                                        </p:attrNameLst>
                                      </p:cBhvr>
                                      <p:to>
                                        <p:strVal val="visible"/>
                                      </p:to>
                                    </p:set>
                                    <p:anim calcmode="lin" valueType="num">
                                      <p:cBhvr additive="base">
                                        <p:cTn id="19" dur="500" fill="hold"/>
                                        <p:tgtEl>
                                          <p:spTgt spid="5">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5">
                                            <p:txEl>
                                              <p:pRg st="3" end="3"/>
                                            </p:txEl>
                                          </p:spTgt>
                                        </p:tgtEl>
                                        <p:attrNameLst>
                                          <p:attrName>style.visibility</p:attrName>
                                        </p:attrNameLst>
                                      </p:cBhvr>
                                      <p:to>
                                        <p:strVal val="visible"/>
                                      </p:to>
                                    </p:set>
                                    <p:anim calcmode="lin" valueType="num">
                                      <p:cBhvr additive="base">
                                        <p:cTn id="25" dur="500" fill="hold"/>
                                        <p:tgtEl>
                                          <p:spTgt spid="5">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5">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5">
                                            <p:txEl>
                                              <p:pRg st="4" end="4"/>
                                            </p:txEl>
                                          </p:spTgt>
                                        </p:tgtEl>
                                        <p:attrNameLst>
                                          <p:attrName>style.visibility</p:attrName>
                                        </p:attrNameLst>
                                      </p:cBhvr>
                                      <p:to>
                                        <p:strVal val="visible"/>
                                      </p:to>
                                    </p:set>
                                    <p:anim calcmode="lin" valueType="num">
                                      <p:cBhvr additive="base">
                                        <p:cTn id="31" dur="500" fill="hold"/>
                                        <p:tgtEl>
                                          <p:spTgt spid="5">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5">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5">
                                            <p:txEl>
                                              <p:pRg st="5" end="5"/>
                                            </p:txEl>
                                          </p:spTgt>
                                        </p:tgtEl>
                                        <p:attrNameLst>
                                          <p:attrName>style.visibility</p:attrName>
                                        </p:attrNameLst>
                                      </p:cBhvr>
                                      <p:to>
                                        <p:strVal val="visible"/>
                                      </p:to>
                                    </p:set>
                                    <p:anim calcmode="lin" valueType="num">
                                      <p:cBhvr additive="base">
                                        <p:cTn id="37" dur="500" fill="hold"/>
                                        <p:tgtEl>
                                          <p:spTgt spid="5">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5">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5">
                                            <p:txEl>
                                              <p:pRg st="6" end="6"/>
                                            </p:txEl>
                                          </p:spTgt>
                                        </p:tgtEl>
                                        <p:attrNameLst>
                                          <p:attrName>style.visibility</p:attrName>
                                        </p:attrNameLst>
                                      </p:cBhvr>
                                      <p:to>
                                        <p:strVal val="visible"/>
                                      </p:to>
                                    </p:set>
                                    <p:anim calcmode="lin" valueType="num">
                                      <p:cBhvr additive="base">
                                        <p:cTn id="43" dur="500" fill="hold"/>
                                        <p:tgtEl>
                                          <p:spTgt spid="5">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5">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5">
                                            <p:txEl>
                                              <p:pRg st="7" end="7"/>
                                            </p:txEl>
                                          </p:spTgt>
                                        </p:tgtEl>
                                        <p:attrNameLst>
                                          <p:attrName>style.visibility</p:attrName>
                                        </p:attrNameLst>
                                      </p:cBhvr>
                                      <p:to>
                                        <p:strVal val="visible"/>
                                      </p:to>
                                    </p:set>
                                    <p:anim calcmode="lin" valueType="num">
                                      <p:cBhvr additive="base">
                                        <p:cTn id="49" dur="500" fill="hold"/>
                                        <p:tgtEl>
                                          <p:spTgt spid="5">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5">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5">
                                            <p:txEl>
                                              <p:pRg st="8" end="8"/>
                                            </p:txEl>
                                          </p:spTgt>
                                        </p:tgtEl>
                                        <p:attrNameLst>
                                          <p:attrName>style.visibility</p:attrName>
                                        </p:attrNameLst>
                                      </p:cBhvr>
                                      <p:to>
                                        <p:strVal val="visible"/>
                                      </p:to>
                                    </p:set>
                                    <p:anim calcmode="lin" valueType="num">
                                      <p:cBhvr additive="base">
                                        <p:cTn id="55" dur="500" fill="hold"/>
                                        <p:tgtEl>
                                          <p:spTgt spid="5">
                                            <p:txEl>
                                              <p:pRg st="8" end="8"/>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5">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5">
                                            <p:txEl>
                                              <p:pRg st="9" end="9"/>
                                            </p:txEl>
                                          </p:spTgt>
                                        </p:tgtEl>
                                        <p:attrNameLst>
                                          <p:attrName>style.visibility</p:attrName>
                                        </p:attrNameLst>
                                      </p:cBhvr>
                                      <p:to>
                                        <p:strVal val="visible"/>
                                      </p:to>
                                    </p:set>
                                    <p:anim calcmode="lin" valueType="num">
                                      <p:cBhvr additive="base">
                                        <p:cTn id="61" dur="500" fill="hold"/>
                                        <p:tgtEl>
                                          <p:spTgt spid="5">
                                            <p:txEl>
                                              <p:pRg st="9" end="9"/>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5">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6.9.1 ESM HA Upgrade steps Contd.</a:t>
            </a:r>
            <a:endParaRPr lang="en-US" dirty="0"/>
          </a:p>
        </p:txBody>
      </p:sp>
      <p:sp>
        <p:nvSpPr>
          <p:cNvPr id="4" name="Content Placeholder 2"/>
          <p:cNvSpPr>
            <a:spLocks noGrp="1"/>
          </p:cNvSpPr>
          <p:nvPr>
            <p:ph idx="1"/>
          </p:nvPr>
        </p:nvSpPr>
        <p:spPr/>
        <p:txBody>
          <a:bodyPr/>
          <a:lstStyle/>
          <a:p>
            <a:pPr marL="342900" indent="-342900">
              <a:buFont typeface="+mj-lt"/>
              <a:buAutoNum type="arabicPeriod" startAt="11"/>
            </a:pPr>
            <a:r>
              <a:rPr lang="en-US" dirty="0"/>
              <a:t>Reboot esmnode1</a:t>
            </a:r>
          </a:p>
          <a:p>
            <a:pPr marL="342900" indent="-342900">
              <a:buFont typeface="+mj-lt"/>
              <a:buAutoNum type="arabicPeriod" startAt="11"/>
            </a:pPr>
            <a:r>
              <a:rPr lang="en-US" dirty="0" smtClean="0"/>
              <a:t>Ensure root password is the same on both nodes</a:t>
            </a:r>
          </a:p>
          <a:p>
            <a:pPr marL="342900" indent="-342900">
              <a:buFont typeface="+mj-lt"/>
              <a:buAutoNum type="arabicPeriod" startAt="11"/>
            </a:pPr>
            <a:r>
              <a:rPr lang="en-US" dirty="0" smtClean="0">
                <a:solidFill>
                  <a:schemeClr val="tx1"/>
                </a:solidFill>
              </a:rPr>
              <a:t>All hostnames are added on /</a:t>
            </a:r>
            <a:r>
              <a:rPr lang="en-US" dirty="0" err="1" smtClean="0">
                <a:solidFill>
                  <a:schemeClr val="tx1"/>
                </a:solidFill>
              </a:rPr>
              <a:t>etc</a:t>
            </a:r>
            <a:r>
              <a:rPr lang="en-US" dirty="0" smtClean="0">
                <a:solidFill>
                  <a:schemeClr val="tx1"/>
                </a:solidFill>
              </a:rPr>
              <a:t>/hosts</a:t>
            </a:r>
          </a:p>
          <a:p>
            <a:pPr marL="342900" indent="-342900">
              <a:buFont typeface="+mj-lt"/>
              <a:buAutoNum type="arabicPeriod" startAt="11"/>
            </a:pPr>
            <a:r>
              <a:rPr lang="en-US" dirty="0" smtClean="0"/>
              <a:t>Time zone package is properly installed on both nodes</a:t>
            </a:r>
          </a:p>
          <a:p>
            <a:pPr marL="342900" indent="-342900">
              <a:buFont typeface="+mj-lt"/>
              <a:buAutoNum type="arabicPeriod" startAt="11"/>
            </a:pPr>
            <a:r>
              <a:rPr lang="en-US" dirty="0" smtClean="0">
                <a:solidFill>
                  <a:schemeClr val="tx1"/>
                </a:solidFill>
              </a:rPr>
              <a:t>Proper </a:t>
            </a:r>
            <a:r>
              <a:rPr lang="en-US" dirty="0" err="1" smtClean="0">
                <a:solidFill>
                  <a:schemeClr val="tx1"/>
                </a:solidFill>
              </a:rPr>
              <a:t>symlink</a:t>
            </a:r>
            <a:r>
              <a:rPr lang="en-US" dirty="0" smtClean="0">
                <a:solidFill>
                  <a:schemeClr val="tx1"/>
                </a:solidFill>
              </a:rPr>
              <a:t> to /</a:t>
            </a:r>
            <a:r>
              <a:rPr lang="en-US" dirty="0" err="1" smtClean="0">
                <a:solidFill>
                  <a:schemeClr val="tx1"/>
                </a:solidFill>
              </a:rPr>
              <a:t>etc</a:t>
            </a:r>
            <a:r>
              <a:rPr lang="en-US" dirty="0" smtClean="0">
                <a:solidFill>
                  <a:schemeClr val="tx1"/>
                </a:solidFill>
              </a:rPr>
              <a:t>/</a:t>
            </a:r>
            <a:r>
              <a:rPr lang="en-US" dirty="0" err="1" smtClean="0">
                <a:solidFill>
                  <a:schemeClr val="tx1"/>
                </a:solidFill>
              </a:rPr>
              <a:t>localtime</a:t>
            </a:r>
            <a:r>
              <a:rPr lang="en-US" dirty="0" smtClean="0">
                <a:solidFill>
                  <a:schemeClr val="tx1"/>
                </a:solidFill>
              </a:rPr>
              <a:t> is configured</a:t>
            </a:r>
          </a:p>
          <a:p>
            <a:pPr marL="342900" indent="-342900">
              <a:buFont typeface="+mj-lt"/>
              <a:buAutoNum type="arabicPeriod" startAt="11"/>
            </a:pPr>
            <a:r>
              <a:rPr lang="en-US" dirty="0" err="1" smtClean="0"/>
              <a:t>Arcsight</a:t>
            </a:r>
            <a:r>
              <a:rPr lang="en-US" dirty="0" smtClean="0"/>
              <a:t> </a:t>
            </a:r>
            <a:r>
              <a:rPr lang="en-US" dirty="0" err="1" smtClean="0"/>
              <a:t>userid</a:t>
            </a:r>
            <a:r>
              <a:rPr lang="en-US" dirty="0" smtClean="0"/>
              <a:t> and group id are the same on both nodes</a:t>
            </a:r>
            <a:endParaRPr lang="en-US" dirty="0">
              <a:solidFill>
                <a:schemeClr val="tx1"/>
              </a:solidFill>
            </a:endParaRPr>
          </a:p>
          <a:p>
            <a:pPr marL="342900" indent="-342900">
              <a:buFont typeface="+mj-lt"/>
              <a:buAutoNum type="arabicPeriod" startAt="11"/>
            </a:pPr>
            <a:r>
              <a:rPr lang="en-US" dirty="0" smtClean="0">
                <a:solidFill>
                  <a:schemeClr val="tx1"/>
                </a:solidFill>
              </a:rPr>
              <a:t>Run the HA installer to copy upgrade files to esmnode1 (</a:t>
            </a:r>
            <a:r>
              <a:rPr lang="en-US" dirty="0" err="1" smtClean="0">
                <a:solidFill>
                  <a:schemeClr val="tx1"/>
                </a:solidFill>
              </a:rPr>
              <a:t>arcsight</a:t>
            </a:r>
            <a:r>
              <a:rPr lang="en-US" dirty="0" smtClean="0">
                <a:solidFill>
                  <a:schemeClr val="tx1"/>
                </a:solidFill>
              </a:rPr>
              <a:t>)</a:t>
            </a:r>
          </a:p>
          <a:p>
            <a:pPr marL="342900" indent="-342900">
              <a:buFont typeface="+mj-lt"/>
              <a:buAutoNum type="arabicPeriod" startAt="11"/>
            </a:pPr>
            <a:r>
              <a:rPr lang="en-US" dirty="0" smtClean="0">
                <a:solidFill>
                  <a:schemeClr val="tx1"/>
                </a:solidFill>
              </a:rPr>
              <a:t>Upgrade HA: </a:t>
            </a:r>
            <a:r>
              <a:rPr lang="en-US" dirty="0">
                <a:solidFill>
                  <a:schemeClr val="tx1"/>
                </a:solidFill>
              </a:rPr>
              <a:t>/</a:t>
            </a:r>
            <a:r>
              <a:rPr lang="en-US" dirty="0" smtClean="0">
                <a:solidFill>
                  <a:schemeClr val="tx1"/>
                </a:solidFill>
              </a:rPr>
              <a:t>usr/lib/arcsight/highavail/install/upgrade.sh (root)</a:t>
            </a:r>
            <a:endParaRPr lang="en-US" dirty="0">
              <a:solidFill>
                <a:schemeClr val="tx1"/>
              </a:solidFill>
            </a:endParaRPr>
          </a:p>
          <a:p>
            <a:pPr marL="342900" indent="-342900">
              <a:buFont typeface="+mj-lt"/>
              <a:buAutoNum type="arabicPeriod" startAt="11"/>
            </a:pPr>
            <a:r>
              <a:rPr lang="en-US" dirty="0" smtClean="0">
                <a:solidFill>
                  <a:schemeClr val="tx1"/>
                </a:solidFill>
              </a:rPr>
              <a:t>Upgrade ESM on esmnode1 (</a:t>
            </a:r>
            <a:r>
              <a:rPr lang="en-US" dirty="0" err="1" smtClean="0">
                <a:solidFill>
                  <a:schemeClr val="tx1"/>
                </a:solidFill>
              </a:rPr>
              <a:t>arcsight</a:t>
            </a:r>
            <a:r>
              <a:rPr lang="en-US" dirty="0" smtClean="0">
                <a:solidFill>
                  <a:schemeClr val="tx1"/>
                </a:solidFill>
              </a:rPr>
              <a:t>)</a:t>
            </a:r>
          </a:p>
          <a:p>
            <a:pPr marL="342900" indent="-342900">
              <a:buFont typeface="+mj-lt"/>
              <a:buAutoNum type="arabicPeriod" startAt="11"/>
            </a:pPr>
            <a:r>
              <a:rPr lang="en-US" dirty="0" smtClean="0">
                <a:solidFill>
                  <a:schemeClr val="tx1"/>
                </a:solidFill>
              </a:rPr>
              <a:t>Install services on esmnode1: /opt/arcsight/manager/bin/setup_services.sh (root)</a:t>
            </a:r>
          </a:p>
          <a:p>
            <a:pPr marL="342900" indent="-342900">
              <a:buFont typeface="+mj-lt"/>
              <a:buAutoNum type="arabicPeriod" startAt="11"/>
            </a:pPr>
            <a:endParaRPr lang="en-US" dirty="0">
              <a:solidFill>
                <a:schemeClr val="tx1"/>
              </a:solidFill>
            </a:endParaRPr>
          </a:p>
        </p:txBody>
      </p:sp>
    </p:spTree>
    <p:extLst>
      <p:ext uri="{BB962C8B-B14F-4D97-AF65-F5344CB8AC3E}">
        <p14:creationId xmlns:p14="http://schemas.microsoft.com/office/powerpoint/2010/main" val="30690218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additive="base">
                                        <p:cTn id="19"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xEl>
                                              <p:pRg st="3" end="3"/>
                                            </p:txEl>
                                          </p:spTgt>
                                        </p:tgtEl>
                                        <p:attrNameLst>
                                          <p:attrName>style.visibility</p:attrName>
                                        </p:attrNameLst>
                                      </p:cBhvr>
                                      <p:to>
                                        <p:strVal val="visible"/>
                                      </p:to>
                                    </p:set>
                                    <p:anim calcmode="lin" valueType="num">
                                      <p:cBhvr additive="base">
                                        <p:cTn id="25"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anim calcmode="lin" valueType="num">
                                      <p:cBhvr additive="base">
                                        <p:cTn id="31"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4">
                                            <p:txEl>
                                              <p:pRg st="5" end="5"/>
                                            </p:txEl>
                                          </p:spTgt>
                                        </p:tgtEl>
                                        <p:attrNameLst>
                                          <p:attrName>style.visibility</p:attrName>
                                        </p:attrNameLst>
                                      </p:cBhvr>
                                      <p:to>
                                        <p:strVal val="visible"/>
                                      </p:to>
                                    </p:set>
                                    <p:anim calcmode="lin" valueType="num">
                                      <p:cBhvr additive="base">
                                        <p:cTn id="37"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4">
                                            <p:txEl>
                                              <p:pRg st="6" end="6"/>
                                            </p:txEl>
                                          </p:spTgt>
                                        </p:tgtEl>
                                        <p:attrNameLst>
                                          <p:attrName>style.visibility</p:attrName>
                                        </p:attrNameLst>
                                      </p:cBhvr>
                                      <p:to>
                                        <p:strVal val="visible"/>
                                      </p:to>
                                    </p:set>
                                    <p:anim calcmode="lin" valueType="num">
                                      <p:cBhvr additive="base">
                                        <p:cTn id="43"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4">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4">
                                            <p:txEl>
                                              <p:pRg st="7" end="7"/>
                                            </p:txEl>
                                          </p:spTgt>
                                        </p:tgtEl>
                                        <p:attrNameLst>
                                          <p:attrName>style.visibility</p:attrName>
                                        </p:attrNameLst>
                                      </p:cBhvr>
                                      <p:to>
                                        <p:strVal val="visible"/>
                                      </p:to>
                                    </p:set>
                                    <p:anim calcmode="lin" valueType="num">
                                      <p:cBhvr additive="base">
                                        <p:cTn id="49" dur="500" fill="hold"/>
                                        <p:tgtEl>
                                          <p:spTgt spid="4">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4">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4">
                                            <p:txEl>
                                              <p:pRg st="8" end="8"/>
                                            </p:txEl>
                                          </p:spTgt>
                                        </p:tgtEl>
                                        <p:attrNameLst>
                                          <p:attrName>style.visibility</p:attrName>
                                        </p:attrNameLst>
                                      </p:cBhvr>
                                      <p:to>
                                        <p:strVal val="visible"/>
                                      </p:to>
                                    </p:set>
                                    <p:anim calcmode="lin" valueType="num">
                                      <p:cBhvr additive="base">
                                        <p:cTn id="55" dur="500" fill="hold"/>
                                        <p:tgtEl>
                                          <p:spTgt spid="4">
                                            <p:txEl>
                                              <p:pRg st="8" end="8"/>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4">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4">
                                            <p:txEl>
                                              <p:pRg st="9" end="9"/>
                                            </p:txEl>
                                          </p:spTgt>
                                        </p:tgtEl>
                                        <p:attrNameLst>
                                          <p:attrName>style.visibility</p:attrName>
                                        </p:attrNameLst>
                                      </p:cBhvr>
                                      <p:to>
                                        <p:strVal val="visible"/>
                                      </p:to>
                                    </p:set>
                                    <p:anim calcmode="lin" valueType="num">
                                      <p:cBhvr additive="base">
                                        <p:cTn id="61" dur="500" fill="hold"/>
                                        <p:tgtEl>
                                          <p:spTgt spid="4">
                                            <p:txEl>
                                              <p:pRg st="9" end="9"/>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4">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Troubleshooting</a:t>
            </a:r>
            <a:endParaRPr lang="en-US" dirty="0"/>
          </a:p>
        </p:txBody>
      </p:sp>
      <p:sp>
        <p:nvSpPr>
          <p:cNvPr id="5" name="Text Placeholder 4"/>
          <p:cNvSpPr>
            <a:spLocks noGrp="1"/>
          </p:cNvSpPr>
          <p:nvPr>
            <p:ph type="body" sz="quarter" idx="14"/>
          </p:nvPr>
        </p:nvSpPr>
        <p:spPr/>
        <p:txBody>
          <a:bodyPr/>
          <a:lstStyle/>
          <a:p>
            <a:endParaRPr lang="en-US"/>
          </a:p>
        </p:txBody>
      </p:sp>
    </p:spTree>
    <p:extLst>
      <p:ext uri="{BB962C8B-B14F-4D97-AF65-F5344CB8AC3E}">
        <p14:creationId xmlns:p14="http://schemas.microsoft.com/office/powerpoint/2010/main" val="111115722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Troubleshooting Commands</a:t>
            </a:r>
            <a:endParaRPr lang="en-US" dirty="0"/>
          </a:p>
        </p:txBody>
      </p:sp>
      <p:sp>
        <p:nvSpPr>
          <p:cNvPr id="6" name="Content Placeholder 2"/>
          <p:cNvSpPr>
            <a:spLocks noGrp="1"/>
          </p:cNvSpPr>
          <p:nvPr>
            <p:ph idx="1"/>
          </p:nvPr>
        </p:nvSpPr>
        <p:spPr/>
        <p:txBody>
          <a:bodyPr/>
          <a:lstStyle/>
          <a:p>
            <a:pPr marL="285750" indent="-285750">
              <a:buFont typeface="Arial" panose="020B0604020202020204" pitchFamily="34" charset="0"/>
              <a:buChar char="•"/>
            </a:pPr>
            <a:r>
              <a:rPr lang="en-US" dirty="0" err="1" smtClean="0"/>
              <a:t>df</a:t>
            </a:r>
            <a:r>
              <a:rPr lang="en-US" dirty="0" smtClean="0"/>
              <a:t> –h /dev/drbd1: </a:t>
            </a:r>
            <a:r>
              <a:rPr lang="en-US" b="0" dirty="0" smtClean="0"/>
              <a:t>shared disk mounted</a:t>
            </a:r>
          </a:p>
          <a:p>
            <a:pPr marL="285750" indent="-285750">
              <a:buFont typeface="Arial" panose="020B0604020202020204" pitchFamily="34" charset="0"/>
              <a:buChar char="•"/>
            </a:pPr>
            <a:r>
              <a:rPr lang="en-US" dirty="0" smtClean="0"/>
              <a:t>/</a:t>
            </a:r>
            <a:r>
              <a:rPr lang="en-US" dirty="0" err="1" smtClean="0"/>
              <a:t>usr</a:t>
            </a:r>
            <a:r>
              <a:rPr lang="en-US" dirty="0" smtClean="0"/>
              <a:t>/lib/</a:t>
            </a:r>
            <a:r>
              <a:rPr lang="en-US" dirty="0" err="1" smtClean="0"/>
              <a:t>arcsight</a:t>
            </a:r>
            <a:r>
              <a:rPr lang="en-US" dirty="0" smtClean="0"/>
              <a:t>/</a:t>
            </a:r>
            <a:r>
              <a:rPr lang="en-US" dirty="0" err="1" smtClean="0"/>
              <a:t>highavail</a:t>
            </a:r>
            <a:r>
              <a:rPr lang="en-US" dirty="0" smtClean="0"/>
              <a:t>/bin/</a:t>
            </a:r>
            <a:r>
              <a:rPr lang="en-US" dirty="0" err="1" smtClean="0"/>
              <a:t>arcsight_cluster</a:t>
            </a:r>
            <a:r>
              <a:rPr lang="en-US" dirty="0" smtClean="0"/>
              <a:t> status</a:t>
            </a:r>
          </a:p>
          <a:p>
            <a:pPr marL="285750" indent="-285750">
              <a:buFont typeface="Arial" panose="020B0604020202020204" pitchFamily="34" charset="0"/>
              <a:buChar char="•"/>
            </a:pPr>
            <a:r>
              <a:rPr lang="en-US" dirty="0" smtClean="0"/>
              <a:t>/</a:t>
            </a:r>
            <a:r>
              <a:rPr lang="en-US" dirty="0" err="1" smtClean="0"/>
              <a:t>usr</a:t>
            </a:r>
            <a:r>
              <a:rPr lang="en-US" dirty="0" smtClean="0"/>
              <a:t>/lib/</a:t>
            </a:r>
            <a:r>
              <a:rPr lang="en-US" dirty="0" err="1" smtClean="0"/>
              <a:t>arcsight</a:t>
            </a:r>
            <a:r>
              <a:rPr lang="en-US" dirty="0" smtClean="0"/>
              <a:t>/</a:t>
            </a:r>
            <a:r>
              <a:rPr lang="en-US" dirty="0" err="1" smtClean="0"/>
              <a:t>highavail</a:t>
            </a:r>
            <a:r>
              <a:rPr lang="en-US" dirty="0" smtClean="0"/>
              <a:t>/bin/</a:t>
            </a:r>
            <a:r>
              <a:rPr lang="en-US" dirty="0" err="1" smtClean="0"/>
              <a:t>arcsight_cluster</a:t>
            </a:r>
            <a:r>
              <a:rPr lang="en-US" dirty="0" smtClean="0"/>
              <a:t> diagnose</a:t>
            </a:r>
          </a:p>
          <a:p>
            <a:pPr marL="285750" indent="-285750">
              <a:buFont typeface="Arial" panose="020B0604020202020204" pitchFamily="34" charset="0"/>
              <a:buChar char="•"/>
            </a:pPr>
            <a:r>
              <a:rPr lang="en-US" dirty="0" err="1"/>
              <a:t>drbdadm</a:t>
            </a:r>
            <a:r>
              <a:rPr lang="en-US" dirty="0"/>
              <a:t> invalidate </a:t>
            </a:r>
            <a:r>
              <a:rPr lang="en-US" dirty="0" smtClean="0"/>
              <a:t>opt:</a:t>
            </a:r>
            <a:r>
              <a:rPr lang="en-US" b="0" dirty="0" smtClean="0"/>
              <a:t> forces </a:t>
            </a:r>
            <a:r>
              <a:rPr lang="en-US" b="0" dirty="0" err="1" smtClean="0"/>
              <a:t>drbd</a:t>
            </a:r>
            <a:r>
              <a:rPr lang="en-US" b="0" dirty="0" smtClean="0"/>
              <a:t> to do a full resync on the disks. Do it on the offline mode.</a:t>
            </a:r>
          </a:p>
          <a:p>
            <a:pPr marL="285750" indent="-285750">
              <a:buFont typeface="Arial" panose="020B0604020202020204" pitchFamily="34" charset="0"/>
              <a:buChar char="•"/>
            </a:pPr>
            <a:r>
              <a:rPr lang="en-US" dirty="0" err="1" smtClean="0"/>
              <a:t>crm</a:t>
            </a:r>
            <a:r>
              <a:rPr lang="en-US" dirty="0" smtClean="0"/>
              <a:t> configure show:</a:t>
            </a:r>
            <a:r>
              <a:rPr lang="en-US" b="0" dirty="0" smtClean="0"/>
              <a:t> show detailed clustering configuration</a:t>
            </a:r>
            <a:endParaRPr lang="en-US" dirty="0"/>
          </a:p>
        </p:txBody>
      </p:sp>
    </p:spTree>
    <p:extLst>
      <p:ext uri="{BB962C8B-B14F-4D97-AF65-F5344CB8AC3E}">
        <p14:creationId xmlns:p14="http://schemas.microsoft.com/office/powerpoint/2010/main" val="22290929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 calcmode="lin" valueType="num">
                                      <p:cBhvr additive="base">
                                        <p:cTn id="7" dur="500" fill="hold"/>
                                        <p:tgtEl>
                                          <p:spTgt spid="6">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6">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xEl>
                                              <p:pRg st="1" end="1"/>
                                            </p:txEl>
                                          </p:spTgt>
                                        </p:tgtEl>
                                        <p:attrNameLst>
                                          <p:attrName>style.visibility</p:attrName>
                                        </p:attrNameLst>
                                      </p:cBhvr>
                                      <p:to>
                                        <p:strVal val="visible"/>
                                      </p:to>
                                    </p:set>
                                    <p:anim calcmode="lin" valueType="num">
                                      <p:cBhvr additive="base">
                                        <p:cTn id="13" dur="500" fill="hold"/>
                                        <p:tgtEl>
                                          <p:spTgt spid="6">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6">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anim calcmode="lin" valueType="num">
                                      <p:cBhvr additive="base">
                                        <p:cTn id="19" dur="500" fill="hold"/>
                                        <p:tgtEl>
                                          <p:spTgt spid="6">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6">
                                            <p:txEl>
                                              <p:pRg st="3" end="3"/>
                                            </p:txEl>
                                          </p:spTgt>
                                        </p:tgtEl>
                                        <p:attrNameLst>
                                          <p:attrName>style.visibility</p:attrName>
                                        </p:attrNameLst>
                                      </p:cBhvr>
                                      <p:to>
                                        <p:strVal val="visible"/>
                                      </p:to>
                                    </p:set>
                                    <p:anim calcmode="lin" valueType="num">
                                      <p:cBhvr additive="base">
                                        <p:cTn id="25" dur="500" fill="hold"/>
                                        <p:tgtEl>
                                          <p:spTgt spid="6">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6">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6">
                                            <p:txEl>
                                              <p:pRg st="4" end="4"/>
                                            </p:txEl>
                                          </p:spTgt>
                                        </p:tgtEl>
                                        <p:attrNameLst>
                                          <p:attrName>style.visibility</p:attrName>
                                        </p:attrNameLst>
                                      </p:cBhvr>
                                      <p:to>
                                        <p:strVal val="visible"/>
                                      </p:to>
                                    </p:set>
                                    <p:anim calcmode="lin" valueType="num">
                                      <p:cBhvr additive="base">
                                        <p:cTn id="31" dur="500" fill="hold"/>
                                        <p:tgtEl>
                                          <p:spTgt spid="6">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6">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arcsight_cluster</a:t>
            </a:r>
            <a:r>
              <a:rPr lang="en-US" dirty="0" smtClean="0"/>
              <a:t> status command</a:t>
            </a:r>
            <a:endParaRPr lang="en-US" dirty="0"/>
          </a:p>
        </p:txBody>
      </p:sp>
      <p:sp>
        <p:nvSpPr>
          <p:cNvPr id="35" name="Content Placeholder 2"/>
          <p:cNvSpPr>
            <a:spLocks noGrp="1"/>
          </p:cNvSpPr>
          <p:nvPr>
            <p:ph idx="1"/>
          </p:nvPr>
        </p:nvSpPr>
        <p:spPr/>
        <p:txBody>
          <a:bodyPr/>
          <a:lstStyle/>
          <a:p>
            <a:r>
              <a:rPr lang="en-US" sz="1200" b="0" dirty="0"/>
              <a:t>Fri Mar 25 21:22:46 CET 2016 </a:t>
            </a:r>
            <a:r>
              <a:rPr lang="en-US" sz="1200" dirty="0">
                <a:solidFill>
                  <a:srgbClr val="FF0000"/>
                </a:solidFill>
              </a:rPr>
              <a:t>FAIL Disk</a:t>
            </a:r>
            <a:r>
              <a:rPr lang="en-US" sz="1200" b="0" dirty="0"/>
              <a:t>: </a:t>
            </a:r>
            <a:r>
              <a:rPr lang="en-US" sz="1200" b="0" dirty="0" err="1">
                <a:solidFill>
                  <a:srgbClr val="00B050"/>
                </a:solidFill>
              </a:rPr>
              <a:t>UpToDate</a:t>
            </a:r>
            <a:r>
              <a:rPr lang="en-US" sz="1200" b="0" dirty="0"/>
              <a:t>/</a:t>
            </a:r>
            <a:r>
              <a:rPr lang="en-US" sz="1200" b="0" dirty="0">
                <a:solidFill>
                  <a:schemeClr val="accent2">
                    <a:lumMod val="75000"/>
                  </a:schemeClr>
                </a:solidFill>
              </a:rPr>
              <a:t>Outdated</a:t>
            </a:r>
            <a:r>
              <a:rPr lang="en-US" sz="1200" b="0" dirty="0"/>
              <a:t>, 1 Nodes offline, 3 Resources </a:t>
            </a:r>
            <a:r>
              <a:rPr lang="en-US" sz="1200" b="0" dirty="0" smtClean="0"/>
              <a:t>Stopped</a:t>
            </a:r>
            <a:br>
              <a:rPr lang="en-US" sz="1200" b="0" dirty="0" smtClean="0"/>
            </a:br>
            <a:r>
              <a:rPr lang="en-US" sz="1200" b="0" dirty="0" smtClean="0"/>
              <a:t>esmnode1.test.lab</a:t>
            </a:r>
            <a:r>
              <a:rPr lang="en-US" sz="1200" b="0" dirty="0"/>
              <a:t>: online Primary </a:t>
            </a:r>
            <a:r>
              <a:rPr lang="en-US" sz="1200" b="0" dirty="0" smtClean="0"/>
              <a:t>Preferred</a:t>
            </a:r>
            <a:br>
              <a:rPr lang="en-US" sz="1200" b="0" dirty="0" smtClean="0"/>
            </a:br>
            <a:r>
              <a:rPr lang="en-US" sz="1200" b="0" dirty="0" smtClean="0"/>
              <a:t>esmnode2.test.lab</a:t>
            </a:r>
            <a:r>
              <a:rPr lang="en-US" sz="1200" b="0" dirty="0"/>
              <a:t>: </a:t>
            </a:r>
            <a:r>
              <a:rPr lang="en-US" sz="1200" b="0" dirty="0" smtClean="0"/>
              <a:t>offline</a:t>
            </a:r>
            <a:br>
              <a:rPr lang="en-US" sz="1200" b="0" dirty="0" smtClean="0"/>
            </a:br>
            <a:r>
              <a:rPr lang="en-US" sz="1200" b="0" dirty="0" smtClean="0"/>
              <a:t/>
            </a:r>
            <a:br>
              <a:rPr lang="en-US" sz="1200" b="0" dirty="0" smtClean="0"/>
            </a:br>
            <a:r>
              <a:rPr lang="en-US" sz="1200" b="0" dirty="0" smtClean="0"/>
              <a:t>Disk</a:t>
            </a:r>
            <a:r>
              <a:rPr lang="en-US" sz="1200" b="0" dirty="0"/>
              <a:t>: </a:t>
            </a:r>
            <a:r>
              <a:rPr lang="en-US" sz="1200" b="0" dirty="0" err="1"/>
              <a:t>WFConnection</a:t>
            </a:r>
            <a:r>
              <a:rPr lang="en-US" sz="1200" b="0" dirty="0"/>
              <a:t> </a:t>
            </a:r>
            <a:r>
              <a:rPr lang="en-US" sz="1200" b="0" dirty="0" err="1" smtClean="0"/>
              <a:t>UpToDate</a:t>
            </a:r>
            <a:r>
              <a:rPr lang="en-US" sz="1200" b="0" dirty="0" smtClean="0"/>
              <a:t>/Outdated</a:t>
            </a:r>
            <a:br>
              <a:rPr lang="en-US" sz="1200" b="0" dirty="0" smtClean="0"/>
            </a:br>
            <a:r>
              <a:rPr lang="en-US" sz="1200" b="0" dirty="0" smtClean="0"/>
              <a:t/>
            </a:r>
            <a:br>
              <a:rPr lang="en-US" sz="1200" b="0" dirty="0" smtClean="0"/>
            </a:br>
            <a:r>
              <a:rPr lang="en-US" sz="1200" b="0" dirty="0" smtClean="0"/>
              <a:t>OK   Network-esmnode1.test.lab</a:t>
            </a:r>
            <a:br>
              <a:rPr lang="en-US" sz="1200" b="0" dirty="0" smtClean="0"/>
            </a:br>
            <a:r>
              <a:rPr lang="en-US" sz="1200" b="0" dirty="0" smtClean="0"/>
              <a:t>OK   Network-esmnode2.test.lab</a:t>
            </a:r>
            <a:br>
              <a:rPr lang="en-US" sz="1200" b="0" dirty="0" smtClean="0"/>
            </a:br>
            <a:r>
              <a:rPr lang="en-US" sz="1200" b="0" dirty="0" smtClean="0"/>
              <a:t/>
            </a:r>
            <a:br>
              <a:rPr lang="en-US" sz="1200" b="0" dirty="0" smtClean="0"/>
            </a:br>
            <a:r>
              <a:rPr lang="en-US" sz="1200" b="0" dirty="0" smtClean="0"/>
              <a:t>Started   ESM</a:t>
            </a:r>
            <a:br>
              <a:rPr lang="en-US" sz="1200" b="0" dirty="0" smtClean="0"/>
            </a:br>
            <a:r>
              <a:rPr lang="en-US" sz="1200" b="0" dirty="0" smtClean="0"/>
              <a:t>Started   Failover-Check-esmnode1.test.lab</a:t>
            </a:r>
            <a:br>
              <a:rPr lang="en-US" sz="1200" b="0" dirty="0" smtClean="0"/>
            </a:br>
            <a:r>
              <a:rPr lang="en-US" sz="1200" b="0" dirty="0" smtClean="0"/>
              <a:t>Stopped   Failover-Check-esmnode2.test.lab</a:t>
            </a:r>
            <a:br>
              <a:rPr lang="en-US" sz="1200" b="0" dirty="0" smtClean="0"/>
            </a:br>
            <a:r>
              <a:rPr lang="en-US" sz="1200" b="0" dirty="0" smtClean="0"/>
              <a:t>Started   Filesystem</a:t>
            </a:r>
            <a:br>
              <a:rPr lang="en-US" sz="1200" b="0" dirty="0" smtClean="0"/>
            </a:br>
            <a:r>
              <a:rPr lang="en-US" sz="1200" b="0" dirty="0" smtClean="0"/>
              <a:t>Started   Ping-esmnode1.test.lab</a:t>
            </a:r>
            <a:br>
              <a:rPr lang="en-US" sz="1200" b="0" dirty="0" smtClean="0"/>
            </a:br>
            <a:r>
              <a:rPr lang="en-US" sz="1200" b="0" dirty="0" smtClean="0"/>
              <a:t>Stopped   Ping-esmnode2.test.lab</a:t>
            </a:r>
            <a:br>
              <a:rPr lang="en-US" sz="1200" b="0" dirty="0" smtClean="0"/>
            </a:br>
            <a:r>
              <a:rPr lang="en-US" sz="1200" b="0" dirty="0" smtClean="0"/>
              <a:t>Started   STONITH-SSH-esmnode1.test.lab</a:t>
            </a:r>
            <a:br>
              <a:rPr lang="en-US" sz="1200" b="0" dirty="0" smtClean="0"/>
            </a:br>
            <a:r>
              <a:rPr lang="en-US" sz="1200" b="0" dirty="0" smtClean="0"/>
              <a:t>Stopped   STONITH-SSH-esmnode2.test.lab</a:t>
            </a:r>
            <a:br>
              <a:rPr lang="en-US" sz="1200" b="0" dirty="0" smtClean="0"/>
            </a:br>
            <a:r>
              <a:rPr lang="en-US" sz="1200" b="0" dirty="0" smtClean="0"/>
              <a:t>Started   </a:t>
            </a:r>
            <a:r>
              <a:rPr lang="en-US" sz="1200" b="0" dirty="0"/>
              <a:t>Service-IP</a:t>
            </a:r>
          </a:p>
          <a:p>
            <a:endParaRPr lang="en-US" sz="1200" b="0" dirty="0" smtClean="0"/>
          </a:p>
          <a:p>
            <a:endParaRPr lang="en-US" sz="1200" b="0" dirty="0"/>
          </a:p>
        </p:txBody>
      </p:sp>
      <p:cxnSp>
        <p:nvCxnSpPr>
          <p:cNvPr id="36" name="Straight Arrow Connector 35"/>
          <p:cNvCxnSpPr/>
          <p:nvPr/>
        </p:nvCxnSpPr>
        <p:spPr>
          <a:xfrm flipH="1" flipV="1">
            <a:off x="4757094" y="1621184"/>
            <a:ext cx="1743300" cy="291547"/>
          </a:xfrm>
          <a:prstGeom prst="straightConnector1">
            <a:avLst/>
          </a:prstGeom>
          <a:ln>
            <a:solidFill>
              <a:schemeClr val="accent3"/>
            </a:solidFill>
            <a:tailEnd type="triangle"/>
          </a:ln>
        </p:spPr>
        <p:style>
          <a:lnRef idx="1">
            <a:schemeClr val="accent6"/>
          </a:lnRef>
          <a:fillRef idx="0">
            <a:schemeClr val="accent6"/>
          </a:fillRef>
          <a:effectRef idx="0">
            <a:schemeClr val="accent6"/>
          </a:effectRef>
          <a:fontRef idx="minor">
            <a:schemeClr val="tx1"/>
          </a:fontRef>
        </p:style>
      </p:cxnSp>
      <p:cxnSp>
        <p:nvCxnSpPr>
          <p:cNvPr id="37" name="Straight Arrow Connector 36"/>
          <p:cNvCxnSpPr/>
          <p:nvPr/>
        </p:nvCxnSpPr>
        <p:spPr>
          <a:xfrm flipH="1" flipV="1">
            <a:off x="3968109" y="1639960"/>
            <a:ext cx="2532285" cy="272771"/>
          </a:xfrm>
          <a:prstGeom prst="straightConnector1">
            <a:avLst/>
          </a:prstGeom>
          <a:ln>
            <a:solidFill>
              <a:schemeClr val="accent3"/>
            </a:solidFill>
            <a:tailEnd type="triangle"/>
          </a:ln>
        </p:spPr>
        <p:style>
          <a:lnRef idx="1">
            <a:schemeClr val="accent6"/>
          </a:lnRef>
          <a:fillRef idx="0">
            <a:schemeClr val="accent6"/>
          </a:fillRef>
          <a:effectRef idx="0">
            <a:schemeClr val="accent6"/>
          </a:effectRef>
          <a:fontRef idx="minor">
            <a:schemeClr val="tx1"/>
          </a:fontRef>
        </p:style>
      </p:cxnSp>
      <p:sp>
        <p:nvSpPr>
          <p:cNvPr id="38" name="Rectangle 37"/>
          <p:cNvSpPr/>
          <p:nvPr/>
        </p:nvSpPr>
        <p:spPr bwMode="gray">
          <a:xfrm>
            <a:off x="6500394" y="1784488"/>
            <a:ext cx="1493268" cy="225425"/>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400" dirty="0" smtClean="0"/>
              <a:t>Disks Status</a:t>
            </a:r>
            <a:endParaRPr lang="en-US" sz="1400" dirty="0"/>
          </a:p>
        </p:txBody>
      </p:sp>
      <p:cxnSp>
        <p:nvCxnSpPr>
          <p:cNvPr id="39" name="Straight Arrow Connector 38"/>
          <p:cNvCxnSpPr/>
          <p:nvPr/>
        </p:nvCxnSpPr>
        <p:spPr>
          <a:xfrm flipH="1" flipV="1">
            <a:off x="3263826" y="1639960"/>
            <a:ext cx="534417" cy="221882"/>
          </a:xfrm>
          <a:prstGeom prst="straightConnector1">
            <a:avLst/>
          </a:prstGeom>
          <a:ln>
            <a:solidFill>
              <a:schemeClr val="accent3"/>
            </a:solidFill>
            <a:tailEnd type="triangle"/>
          </a:ln>
        </p:spPr>
        <p:style>
          <a:lnRef idx="1">
            <a:schemeClr val="accent6"/>
          </a:lnRef>
          <a:fillRef idx="0">
            <a:schemeClr val="accent6"/>
          </a:fillRef>
          <a:effectRef idx="0">
            <a:schemeClr val="accent6"/>
          </a:effectRef>
          <a:fontRef idx="minor">
            <a:schemeClr val="tx1"/>
          </a:fontRef>
        </p:style>
      </p:cxnSp>
      <p:sp>
        <p:nvSpPr>
          <p:cNvPr id="41" name="Rectangle 40"/>
          <p:cNvSpPr/>
          <p:nvPr/>
        </p:nvSpPr>
        <p:spPr bwMode="gray">
          <a:xfrm>
            <a:off x="3799297" y="1839708"/>
            <a:ext cx="1575862" cy="225425"/>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400" dirty="0" smtClean="0"/>
              <a:t>Overall HA status</a:t>
            </a:r>
            <a:endParaRPr lang="en-US" sz="1400" dirty="0"/>
          </a:p>
        </p:txBody>
      </p:sp>
      <p:cxnSp>
        <p:nvCxnSpPr>
          <p:cNvPr id="42" name="Straight Arrow Connector 41"/>
          <p:cNvCxnSpPr/>
          <p:nvPr/>
        </p:nvCxnSpPr>
        <p:spPr>
          <a:xfrm flipH="1" flipV="1">
            <a:off x="3121912" y="1860143"/>
            <a:ext cx="831849" cy="334011"/>
          </a:xfrm>
          <a:prstGeom prst="straightConnector1">
            <a:avLst/>
          </a:prstGeom>
          <a:ln>
            <a:solidFill>
              <a:schemeClr val="accent3"/>
            </a:solidFill>
            <a:tailEnd type="triangle"/>
          </a:ln>
        </p:spPr>
        <p:style>
          <a:lnRef idx="1">
            <a:schemeClr val="accent6"/>
          </a:lnRef>
          <a:fillRef idx="0">
            <a:schemeClr val="accent6"/>
          </a:fillRef>
          <a:effectRef idx="0">
            <a:schemeClr val="accent6"/>
          </a:effectRef>
          <a:fontRef idx="minor">
            <a:schemeClr val="tx1"/>
          </a:fontRef>
        </p:style>
      </p:cxnSp>
      <p:sp>
        <p:nvSpPr>
          <p:cNvPr id="43" name="Rectangle 42"/>
          <p:cNvSpPr/>
          <p:nvPr/>
        </p:nvSpPr>
        <p:spPr bwMode="gray">
          <a:xfrm>
            <a:off x="3953761" y="2084299"/>
            <a:ext cx="1846964" cy="201018"/>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400" dirty="0" smtClean="0"/>
              <a:t>Specific node status</a:t>
            </a:r>
            <a:endParaRPr lang="en-US" sz="1400" dirty="0"/>
          </a:p>
        </p:txBody>
      </p:sp>
      <p:cxnSp>
        <p:nvCxnSpPr>
          <p:cNvPr id="44" name="Straight Arrow Connector 43"/>
          <p:cNvCxnSpPr>
            <a:stCxn id="43" idx="1"/>
          </p:cNvCxnSpPr>
          <p:nvPr/>
        </p:nvCxnSpPr>
        <p:spPr>
          <a:xfrm flipH="1" flipV="1">
            <a:off x="2548827" y="1974184"/>
            <a:ext cx="1404934" cy="210624"/>
          </a:xfrm>
          <a:prstGeom prst="straightConnector1">
            <a:avLst/>
          </a:prstGeom>
          <a:ln>
            <a:solidFill>
              <a:schemeClr val="accent3"/>
            </a:solidFill>
            <a:tailEnd type="triangle"/>
          </a:ln>
        </p:spPr>
        <p:style>
          <a:lnRef idx="1">
            <a:schemeClr val="accent6"/>
          </a:lnRef>
          <a:fillRef idx="0">
            <a:schemeClr val="accent6"/>
          </a:fillRef>
          <a:effectRef idx="0">
            <a:schemeClr val="accent6"/>
          </a:effectRef>
          <a:fontRef idx="minor">
            <a:schemeClr val="tx1"/>
          </a:fontRef>
        </p:style>
      </p:cxnSp>
      <p:cxnSp>
        <p:nvCxnSpPr>
          <p:cNvPr id="46" name="Straight Arrow Connector 45"/>
          <p:cNvCxnSpPr/>
          <p:nvPr/>
        </p:nvCxnSpPr>
        <p:spPr>
          <a:xfrm flipH="1" flipV="1">
            <a:off x="1619256" y="2354759"/>
            <a:ext cx="1987543" cy="119555"/>
          </a:xfrm>
          <a:prstGeom prst="straightConnector1">
            <a:avLst/>
          </a:prstGeom>
          <a:ln>
            <a:solidFill>
              <a:schemeClr val="accent3"/>
            </a:solidFill>
            <a:tailEnd type="triangle"/>
          </a:ln>
        </p:spPr>
        <p:style>
          <a:lnRef idx="1">
            <a:schemeClr val="accent6"/>
          </a:lnRef>
          <a:fillRef idx="0">
            <a:schemeClr val="accent6"/>
          </a:fillRef>
          <a:effectRef idx="0">
            <a:schemeClr val="accent6"/>
          </a:effectRef>
          <a:fontRef idx="minor">
            <a:schemeClr val="tx1"/>
          </a:fontRef>
        </p:style>
      </p:cxnSp>
      <p:sp>
        <p:nvSpPr>
          <p:cNvPr id="47" name="Rectangle 46"/>
          <p:cNvSpPr/>
          <p:nvPr/>
        </p:nvSpPr>
        <p:spPr bwMode="gray">
          <a:xfrm>
            <a:off x="3606799" y="2362913"/>
            <a:ext cx="2117725" cy="263803"/>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400" dirty="0" smtClean="0"/>
              <a:t>Disk Connectivity Status</a:t>
            </a:r>
            <a:endParaRPr lang="en-US" sz="1400" dirty="0"/>
          </a:p>
        </p:txBody>
      </p:sp>
      <p:cxnSp>
        <p:nvCxnSpPr>
          <p:cNvPr id="53" name="Straight Arrow Connector 52"/>
          <p:cNvCxnSpPr>
            <a:stCxn id="55" idx="1"/>
          </p:cNvCxnSpPr>
          <p:nvPr/>
        </p:nvCxnSpPr>
        <p:spPr>
          <a:xfrm flipH="1" flipV="1">
            <a:off x="3103583" y="2582562"/>
            <a:ext cx="1024901" cy="196556"/>
          </a:xfrm>
          <a:prstGeom prst="straightConnector1">
            <a:avLst/>
          </a:prstGeom>
          <a:ln>
            <a:solidFill>
              <a:schemeClr val="accent3"/>
            </a:solidFill>
            <a:tailEnd type="triangle"/>
          </a:ln>
        </p:spPr>
        <p:style>
          <a:lnRef idx="1">
            <a:schemeClr val="accent6"/>
          </a:lnRef>
          <a:fillRef idx="0">
            <a:schemeClr val="accent6"/>
          </a:fillRef>
          <a:effectRef idx="0">
            <a:schemeClr val="accent6"/>
          </a:effectRef>
          <a:fontRef idx="minor">
            <a:schemeClr val="tx1"/>
          </a:fontRef>
        </p:style>
      </p:cxnSp>
      <p:cxnSp>
        <p:nvCxnSpPr>
          <p:cNvPr id="54" name="Straight Arrow Connector 53"/>
          <p:cNvCxnSpPr>
            <a:stCxn id="55" idx="1"/>
          </p:cNvCxnSpPr>
          <p:nvPr/>
        </p:nvCxnSpPr>
        <p:spPr>
          <a:xfrm flipH="1">
            <a:off x="3103585" y="2779118"/>
            <a:ext cx="1024899" cy="5370"/>
          </a:xfrm>
          <a:prstGeom prst="straightConnector1">
            <a:avLst/>
          </a:prstGeom>
          <a:ln>
            <a:solidFill>
              <a:schemeClr val="accent3"/>
            </a:solidFill>
            <a:tailEnd type="triangle"/>
          </a:ln>
        </p:spPr>
        <p:style>
          <a:lnRef idx="1">
            <a:schemeClr val="accent6"/>
          </a:lnRef>
          <a:fillRef idx="0">
            <a:schemeClr val="accent6"/>
          </a:fillRef>
          <a:effectRef idx="0">
            <a:schemeClr val="accent6"/>
          </a:effectRef>
          <a:fontRef idx="minor">
            <a:schemeClr val="tx1"/>
          </a:fontRef>
        </p:style>
      </p:cxnSp>
      <p:sp>
        <p:nvSpPr>
          <p:cNvPr id="55" name="Rectangle 54"/>
          <p:cNvSpPr/>
          <p:nvPr/>
        </p:nvSpPr>
        <p:spPr bwMode="gray">
          <a:xfrm>
            <a:off x="4128484" y="2666405"/>
            <a:ext cx="2400299" cy="225425"/>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400" dirty="0" smtClean="0"/>
              <a:t>Nodes external Connectivity</a:t>
            </a:r>
            <a:endParaRPr lang="en-US" sz="1400" dirty="0"/>
          </a:p>
        </p:txBody>
      </p:sp>
      <p:sp>
        <p:nvSpPr>
          <p:cNvPr id="58" name="Rectangle 57"/>
          <p:cNvSpPr/>
          <p:nvPr/>
        </p:nvSpPr>
        <p:spPr bwMode="gray">
          <a:xfrm>
            <a:off x="3798243" y="2914932"/>
            <a:ext cx="1390650" cy="225425"/>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400" dirty="0" smtClean="0"/>
              <a:t>ESM Status</a:t>
            </a:r>
            <a:endParaRPr lang="en-US" sz="1400" dirty="0"/>
          </a:p>
        </p:txBody>
      </p:sp>
      <p:cxnSp>
        <p:nvCxnSpPr>
          <p:cNvPr id="59" name="Straight Arrow Connector 58"/>
          <p:cNvCxnSpPr>
            <a:stCxn id="58" idx="1"/>
          </p:cNvCxnSpPr>
          <p:nvPr/>
        </p:nvCxnSpPr>
        <p:spPr>
          <a:xfrm flipH="1">
            <a:off x="1891657" y="3027645"/>
            <a:ext cx="1906586" cy="60361"/>
          </a:xfrm>
          <a:prstGeom prst="straightConnector1">
            <a:avLst/>
          </a:prstGeom>
          <a:ln>
            <a:solidFill>
              <a:schemeClr val="accent3"/>
            </a:solidFill>
            <a:tailEnd type="triangle"/>
          </a:ln>
        </p:spPr>
        <p:style>
          <a:lnRef idx="1">
            <a:schemeClr val="accent6"/>
          </a:lnRef>
          <a:fillRef idx="0">
            <a:schemeClr val="accent6"/>
          </a:fillRef>
          <a:effectRef idx="0">
            <a:schemeClr val="accent6"/>
          </a:effectRef>
          <a:fontRef idx="minor">
            <a:schemeClr val="tx1"/>
          </a:fontRef>
        </p:style>
      </p:cxnSp>
      <p:cxnSp>
        <p:nvCxnSpPr>
          <p:cNvPr id="64" name="Straight Arrow Connector 63"/>
          <p:cNvCxnSpPr/>
          <p:nvPr/>
        </p:nvCxnSpPr>
        <p:spPr>
          <a:xfrm flipH="1">
            <a:off x="3850629" y="3332448"/>
            <a:ext cx="790575" cy="108587"/>
          </a:xfrm>
          <a:prstGeom prst="straightConnector1">
            <a:avLst/>
          </a:prstGeom>
          <a:ln>
            <a:solidFill>
              <a:schemeClr val="accent3"/>
            </a:solidFill>
            <a:tailEnd type="triangle"/>
          </a:ln>
        </p:spPr>
        <p:style>
          <a:lnRef idx="1">
            <a:schemeClr val="accent6"/>
          </a:lnRef>
          <a:fillRef idx="0">
            <a:schemeClr val="accent6"/>
          </a:fillRef>
          <a:effectRef idx="0">
            <a:schemeClr val="accent6"/>
          </a:effectRef>
          <a:fontRef idx="minor">
            <a:schemeClr val="tx1"/>
          </a:fontRef>
        </p:style>
      </p:cxnSp>
      <p:sp>
        <p:nvSpPr>
          <p:cNvPr id="65" name="Rectangle 64"/>
          <p:cNvSpPr/>
          <p:nvPr/>
        </p:nvSpPr>
        <p:spPr bwMode="gray">
          <a:xfrm>
            <a:off x="4641203" y="3219736"/>
            <a:ext cx="1997721" cy="221299"/>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400" dirty="0" smtClean="0"/>
              <a:t>Can failover be done?</a:t>
            </a:r>
            <a:endParaRPr lang="en-US" sz="1400" dirty="0"/>
          </a:p>
        </p:txBody>
      </p:sp>
      <p:cxnSp>
        <p:nvCxnSpPr>
          <p:cNvPr id="66" name="Straight Arrow Connector 65"/>
          <p:cNvCxnSpPr>
            <a:stCxn id="65" idx="1"/>
          </p:cNvCxnSpPr>
          <p:nvPr/>
        </p:nvCxnSpPr>
        <p:spPr>
          <a:xfrm flipH="1" flipV="1">
            <a:off x="3798245" y="3269124"/>
            <a:ext cx="842958" cy="61262"/>
          </a:xfrm>
          <a:prstGeom prst="straightConnector1">
            <a:avLst/>
          </a:prstGeom>
          <a:ln>
            <a:solidFill>
              <a:schemeClr val="accent3"/>
            </a:solidFill>
            <a:tailEnd type="triangle"/>
          </a:ln>
        </p:spPr>
        <p:style>
          <a:lnRef idx="1">
            <a:schemeClr val="accent6"/>
          </a:lnRef>
          <a:fillRef idx="0">
            <a:schemeClr val="accent6"/>
          </a:fillRef>
          <a:effectRef idx="0">
            <a:schemeClr val="accent6"/>
          </a:effectRef>
          <a:fontRef idx="minor">
            <a:schemeClr val="tx1"/>
          </a:fontRef>
        </p:style>
      </p:cxnSp>
      <p:sp>
        <p:nvSpPr>
          <p:cNvPr id="68" name="Rectangle 67"/>
          <p:cNvSpPr/>
          <p:nvPr/>
        </p:nvSpPr>
        <p:spPr bwMode="gray">
          <a:xfrm>
            <a:off x="4212580" y="3520414"/>
            <a:ext cx="2112020" cy="248527"/>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400" dirty="0" smtClean="0"/>
              <a:t>Is filesystem mounted?</a:t>
            </a:r>
            <a:endParaRPr lang="en-US" sz="1400" dirty="0"/>
          </a:p>
        </p:txBody>
      </p:sp>
      <p:cxnSp>
        <p:nvCxnSpPr>
          <p:cNvPr id="69" name="Straight Arrow Connector 68"/>
          <p:cNvCxnSpPr>
            <a:stCxn id="68" idx="1"/>
          </p:cNvCxnSpPr>
          <p:nvPr/>
        </p:nvCxnSpPr>
        <p:spPr>
          <a:xfrm flipH="1" flipV="1">
            <a:off x="2234558" y="3594551"/>
            <a:ext cx="1978022" cy="50127"/>
          </a:xfrm>
          <a:prstGeom prst="straightConnector1">
            <a:avLst/>
          </a:prstGeom>
          <a:ln>
            <a:solidFill>
              <a:schemeClr val="accent3"/>
            </a:solidFill>
            <a:tailEnd type="triangle"/>
          </a:ln>
        </p:spPr>
        <p:style>
          <a:lnRef idx="1">
            <a:schemeClr val="accent6"/>
          </a:lnRef>
          <a:fillRef idx="0">
            <a:schemeClr val="accent6"/>
          </a:fillRef>
          <a:effectRef idx="0">
            <a:schemeClr val="accent6"/>
          </a:effectRef>
          <a:fontRef idx="minor">
            <a:schemeClr val="tx1"/>
          </a:fontRef>
        </p:style>
      </p:cxnSp>
      <p:sp>
        <p:nvSpPr>
          <p:cNvPr id="70" name="Rectangle 69"/>
          <p:cNvSpPr/>
          <p:nvPr/>
        </p:nvSpPr>
        <p:spPr bwMode="gray">
          <a:xfrm>
            <a:off x="4212579" y="3822315"/>
            <a:ext cx="2731145" cy="205101"/>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400" dirty="0" smtClean="0"/>
              <a:t>Are nodes reachable internally?</a:t>
            </a:r>
            <a:endParaRPr lang="en-US" sz="1400" dirty="0"/>
          </a:p>
        </p:txBody>
      </p:sp>
      <p:cxnSp>
        <p:nvCxnSpPr>
          <p:cNvPr id="71" name="Straight Arrow Connector 70"/>
          <p:cNvCxnSpPr/>
          <p:nvPr/>
        </p:nvCxnSpPr>
        <p:spPr>
          <a:xfrm flipH="1" flipV="1">
            <a:off x="3017196" y="3737067"/>
            <a:ext cx="1195384" cy="197960"/>
          </a:xfrm>
          <a:prstGeom prst="straightConnector1">
            <a:avLst/>
          </a:prstGeom>
          <a:ln>
            <a:solidFill>
              <a:schemeClr val="accent3"/>
            </a:solidFill>
            <a:tailEnd type="triangle"/>
          </a:ln>
        </p:spPr>
        <p:style>
          <a:lnRef idx="1">
            <a:schemeClr val="accent6"/>
          </a:lnRef>
          <a:fillRef idx="0">
            <a:schemeClr val="accent6"/>
          </a:fillRef>
          <a:effectRef idx="0">
            <a:schemeClr val="accent6"/>
          </a:effectRef>
          <a:fontRef idx="minor">
            <a:schemeClr val="tx1"/>
          </a:fontRef>
        </p:style>
      </p:cxnSp>
      <p:cxnSp>
        <p:nvCxnSpPr>
          <p:cNvPr id="72" name="Straight Arrow Connector 71"/>
          <p:cNvCxnSpPr>
            <a:stCxn id="70" idx="1"/>
          </p:cNvCxnSpPr>
          <p:nvPr/>
        </p:nvCxnSpPr>
        <p:spPr>
          <a:xfrm flipH="1" flipV="1">
            <a:off x="3110859" y="3923280"/>
            <a:ext cx="1101720" cy="1586"/>
          </a:xfrm>
          <a:prstGeom prst="straightConnector1">
            <a:avLst/>
          </a:prstGeom>
          <a:ln>
            <a:solidFill>
              <a:schemeClr val="accent3"/>
            </a:solidFill>
            <a:tailEnd type="triangle"/>
          </a:ln>
        </p:spPr>
        <p:style>
          <a:lnRef idx="1">
            <a:schemeClr val="accent6"/>
          </a:lnRef>
          <a:fillRef idx="0">
            <a:schemeClr val="accent6"/>
          </a:fillRef>
          <a:effectRef idx="0">
            <a:schemeClr val="accent6"/>
          </a:effectRef>
          <a:fontRef idx="minor">
            <a:schemeClr val="tx1"/>
          </a:fontRef>
        </p:style>
      </p:cxnSp>
      <p:cxnSp>
        <p:nvCxnSpPr>
          <p:cNvPr id="74" name="Straight Arrow Connector 73"/>
          <p:cNvCxnSpPr/>
          <p:nvPr/>
        </p:nvCxnSpPr>
        <p:spPr>
          <a:xfrm flipH="1" flipV="1">
            <a:off x="3798243" y="4067133"/>
            <a:ext cx="892174" cy="87984"/>
          </a:xfrm>
          <a:prstGeom prst="straightConnector1">
            <a:avLst/>
          </a:prstGeom>
          <a:ln>
            <a:solidFill>
              <a:schemeClr val="accent3"/>
            </a:solidFill>
            <a:tailEnd type="triangle"/>
          </a:ln>
        </p:spPr>
        <p:style>
          <a:lnRef idx="1">
            <a:schemeClr val="accent6"/>
          </a:lnRef>
          <a:fillRef idx="0">
            <a:schemeClr val="accent6"/>
          </a:fillRef>
          <a:effectRef idx="0">
            <a:schemeClr val="accent6"/>
          </a:effectRef>
          <a:fontRef idx="minor">
            <a:schemeClr val="tx1"/>
          </a:fontRef>
        </p:style>
      </p:cxnSp>
      <p:cxnSp>
        <p:nvCxnSpPr>
          <p:cNvPr id="75" name="Straight Arrow Connector 74"/>
          <p:cNvCxnSpPr/>
          <p:nvPr/>
        </p:nvCxnSpPr>
        <p:spPr>
          <a:xfrm flipH="1">
            <a:off x="3847455" y="4155117"/>
            <a:ext cx="842962" cy="67471"/>
          </a:xfrm>
          <a:prstGeom prst="straightConnector1">
            <a:avLst/>
          </a:prstGeom>
          <a:ln>
            <a:solidFill>
              <a:schemeClr val="accent3"/>
            </a:solidFill>
            <a:tailEnd type="triangle"/>
          </a:ln>
        </p:spPr>
        <p:style>
          <a:lnRef idx="1">
            <a:schemeClr val="accent6"/>
          </a:lnRef>
          <a:fillRef idx="0">
            <a:schemeClr val="accent6"/>
          </a:fillRef>
          <a:effectRef idx="0">
            <a:schemeClr val="accent6"/>
          </a:effectRef>
          <a:fontRef idx="minor">
            <a:schemeClr val="tx1"/>
          </a:fontRef>
        </p:style>
      </p:cxnSp>
      <p:sp>
        <p:nvSpPr>
          <p:cNvPr id="76" name="Rectangle 75"/>
          <p:cNvSpPr/>
          <p:nvPr/>
        </p:nvSpPr>
        <p:spPr bwMode="gray">
          <a:xfrm>
            <a:off x="4690416" y="4057690"/>
            <a:ext cx="2901009" cy="29249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400" dirty="0" smtClean="0"/>
              <a:t>Allows nodes to reboot each other</a:t>
            </a:r>
            <a:endParaRPr lang="en-US" sz="1400" dirty="0"/>
          </a:p>
        </p:txBody>
      </p:sp>
      <p:cxnSp>
        <p:nvCxnSpPr>
          <p:cNvPr id="79" name="Straight Arrow Connector 78"/>
          <p:cNvCxnSpPr>
            <a:stCxn id="80" idx="1"/>
          </p:cNvCxnSpPr>
          <p:nvPr/>
        </p:nvCxnSpPr>
        <p:spPr>
          <a:xfrm flipH="1" flipV="1">
            <a:off x="2150462" y="4407282"/>
            <a:ext cx="1978022" cy="95328"/>
          </a:xfrm>
          <a:prstGeom prst="straightConnector1">
            <a:avLst/>
          </a:prstGeom>
          <a:ln>
            <a:solidFill>
              <a:schemeClr val="accent3"/>
            </a:solidFill>
            <a:tailEnd type="triangle"/>
          </a:ln>
        </p:spPr>
        <p:style>
          <a:lnRef idx="1">
            <a:schemeClr val="accent6"/>
          </a:lnRef>
          <a:fillRef idx="0">
            <a:schemeClr val="accent6"/>
          </a:fillRef>
          <a:effectRef idx="0">
            <a:schemeClr val="accent6"/>
          </a:effectRef>
          <a:fontRef idx="minor">
            <a:schemeClr val="tx1"/>
          </a:fontRef>
        </p:style>
      </p:cxnSp>
      <p:sp>
        <p:nvSpPr>
          <p:cNvPr id="80" name="Rectangle 79"/>
          <p:cNvSpPr/>
          <p:nvPr/>
        </p:nvSpPr>
        <p:spPr bwMode="gray">
          <a:xfrm>
            <a:off x="4128484" y="4389897"/>
            <a:ext cx="2619376" cy="225425"/>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400" dirty="0" smtClean="0"/>
              <a:t>Is cluster IP available?</a:t>
            </a:r>
            <a:endParaRPr lang="en-US" sz="1400" dirty="0"/>
          </a:p>
        </p:txBody>
      </p:sp>
    </p:spTree>
    <p:extLst>
      <p:ext uri="{BB962C8B-B14F-4D97-AF65-F5344CB8AC3E}">
        <p14:creationId xmlns:p14="http://schemas.microsoft.com/office/powerpoint/2010/main" val="3052125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5">
                                            <p:txEl>
                                              <p:pRg st="0" end="0"/>
                                            </p:txEl>
                                          </p:spTgt>
                                        </p:tgtEl>
                                        <p:attrNameLst>
                                          <p:attrName>style.visibility</p:attrName>
                                        </p:attrNameLst>
                                      </p:cBhvr>
                                      <p:to>
                                        <p:strVal val="visible"/>
                                      </p:to>
                                    </p:set>
                                    <p:anim calcmode="lin" valueType="num">
                                      <p:cBhvr additive="base">
                                        <p:cTn id="7" dur="500" fill="hold"/>
                                        <p:tgtEl>
                                          <p:spTgt spid="35">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5">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6"/>
                                        </p:tgtEl>
                                        <p:attrNameLst>
                                          <p:attrName>style.visibility</p:attrName>
                                        </p:attrNameLst>
                                      </p:cBhvr>
                                      <p:to>
                                        <p:strVal val="visible"/>
                                      </p:to>
                                    </p:set>
                                    <p:anim calcmode="lin" valueType="num">
                                      <p:cBhvr additive="base">
                                        <p:cTn id="13" dur="500" fill="hold"/>
                                        <p:tgtEl>
                                          <p:spTgt spid="36"/>
                                        </p:tgtEl>
                                        <p:attrNameLst>
                                          <p:attrName>ppt_x</p:attrName>
                                        </p:attrNameLst>
                                      </p:cBhvr>
                                      <p:tavLst>
                                        <p:tav tm="0">
                                          <p:val>
                                            <p:strVal val="#ppt_x"/>
                                          </p:val>
                                        </p:tav>
                                        <p:tav tm="100000">
                                          <p:val>
                                            <p:strVal val="#ppt_x"/>
                                          </p:val>
                                        </p:tav>
                                      </p:tavLst>
                                    </p:anim>
                                    <p:anim calcmode="lin" valueType="num">
                                      <p:cBhvr additive="base">
                                        <p:cTn id="14" dur="500" fill="hold"/>
                                        <p:tgtEl>
                                          <p:spTgt spid="36"/>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7"/>
                                        </p:tgtEl>
                                        <p:attrNameLst>
                                          <p:attrName>style.visibility</p:attrName>
                                        </p:attrNameLst>
                                      </p:cBhvr>
                                      <p:to>
                                        <p:strVal val="visible"/>
                                      </p:to>
                                    </p:set>
                                    <p:anim calcmode="lin" valueType="num">
                                      <p:cBhvr additive="base">
                                        <p:cTn id="17" dur="500" fill="hold"/>
                                        <p:tgtEl>
                                          <p:spTgt spid="37"/>
                                        </p:tgtEl>
                                        <p:attrNameLst>
                                          <p:attrName>ppt_x</p:attrName>
                                        </p:attrNameLst>
                                      </p:cBhvr>
                                      <p:tavLst>
                                        <p:tav tm="0">
                                          <p:val>
                                            <p:strVal val="#ppt_x"/>
                                          </p:val>
                                        </p:tav>
                                        <p:tav tm="100000">
                                          <p:val>
                                            <p:strVal val="#ppt_x"/>
                                          </p:val>
                                        </p:tav>
                                      </p:tavLst>
                                    </p:anim>
                                    <p:anim calcmode="lin" valueType="num">
                                      <p:cBhvr additive="base">
                                        <p:cTn id="18" dur="500" fill="hold"/>
                                        <p:tgtEl>
                                          <p:spTgt spid="37"/>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38"/>
                                        </p:tgtEl>
                                        <p:attrNameLst>
                                          <p:attrName>style.visibility</p:attrName>
                                        </p:attrNameLst>
                                      </p:cBhvr>
                                      <p:to>
                                        <p:strVal val="visible"/>
                                      </p:to>
                                    </p:set>
                                    <p:anim calcmode="lin" valueType="num">
                                      <p:cBhvr additive="base">
                                        <p:cTn id="21" dur="500" fill="hold"/>
                                        <p:tgtEl>
                                          <p:spTgt spid="38"/>
                                        </p:tgtEl>
                                        <p:attrNameLst>
                                          <p:attrName>ppt_x</p:attrName>
                                        </p:attrNameLst>
                                      </p:cBhvr>
                                      <p:tavLst>
                                        <p:tav tm="0">
                                          <p:val>
                                            <p:strVal val="#ppt_x"/>
                                          </p:val>
                                        </p:tav>
                                        <p:tav tm="100000">
                                          <p:val>
                                            <p:strVal val="#ppt_x"/>
                                          </p:val>
                                        </p:tav>
                                      </p:tavLst>
                                    </p:anim>
                                    <p:anim calcmode="lin" valueType="num">
                                      <p:cBhvr additive="base">
                                        <p:cTn id="22" dur="500" fill="hold"/>
                                        <p:tgtEl>
                                          <p:spTgt spid="38"/>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39"/>
                                        </p:tgtEl>
                                        <p:attrNameLst>
                                          <p:attrName>style.visibility</p:attrName>
                                        </p:attrNameLst>
                                      </p:cBhvr>
                                      <p:to>
                                        <p:strVal val="visible"/>
                                      </p:to>
                                    </p:set>
                                    <p:anim calcmode="lin" valueType="num">
                                      <p:cBhvr additive="base">
                                        <p:cTn id="27" dur="500" fill="hold"/>
                                        <p:tgtEl>
                                          <p:spTgt spid="39"/>
                                        </p:tgtEl>
                                        <p:attrNameLst>
                                          <p:attrName>ppt_x</p:attrName>
                                        </p:attrNameLst>
                                      </p:cBhvr>
                                      <p:tavLst>
                                        <p:tav tm="0">
                                          <p:val>
                                            <p:strVal val="#ppt_x"/>
                                          </p:val>
                                        </p:tav>
                                        <p:tav tm="100000">
                                          <p:val>
                                            <p:strVal val="#ppt_x"/>
                                          </p:val>
                                        </p:tav>
                                      </p:tavLst>
                                    </p:anim>
                                    <p:anim calcmode="lin" valueType="num">
                                      <p:cBhvr additive="base">
                                        <p:cTn id="28" dur="500" fill="hold"/>
                                        <p:tgtEl>
                                          <p:spTgt spid="39"/>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41"/>
                                        </p:tgtEl>
                                        <p:attrNameLst>
                                          <p:attrName>style.visibility</p:attrName>
                                        </p:attrNameLst>
                                      </p:cBhvr>
                                      <p:to>
                                        <p:strVal val="visible"/>
                                      </p:to>
                                    </p:set>
                                    <p:anim calcmode="lin" valueType="num">
                                      <p:cBhvr additive="base">
                                        <p:cTn id="31" dur="500" fill="hold"/>
                                        <p:tgtEl>
                                          <p:spTgt spid="41"/>
                                        </p:tgtEl>
                                        <p:attrNameLst>
                                          <p:attrName>ppt_x</p:attrName>
                                        </p:attrNameLst>
                                      </p:cBhvr>
                                      <p:tavLst>
                                        <p:tav tm="0">
                                          <p:val>
                                            <p:strVal val="#ppt_x"/>
                                          </p:val>
                                        </p:tav>
                                        <p:tav tm="100000">
                                          <p:val>
                                            <p:strVal val="#ppt_x"/>
                                          </p:val>
                                        </p:tav>
                                      </p:tavLst>
                                    </p:anim>
                                    <p:anim calcmode="lin" valueType="num">
                                      <p:cBhvr additive="base">
                                        <p:cTn id="32" dur="500" fill="hold"/>
                                        <p:tgtEl>
                                          <p:spTgt spid="41"/>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42"/>
                                        </p:tgtEl>
                                        <p:attrNameLst>
                                          <p:attrName>style.visibility</p:attrName>
                                        </p:attrNameLst>
                                      </p:cBhvr>
                                      <p:to>
                                        <p:strVal val="visible"/>
                                      </p:to>
                                    </p:set>
                                    <p:anim calcmode="lin" valueType="num">
                                      <p:cBhvr additive="base">
                                        <p:cTn id="37" dur="500" fill="hold"/>
                                        <p:tgtEl>
                                          <p:spTgt spid="42"/>
                                        </p:tgtEl>
                                        <p:attrNameLst>
                                          <p:attrName>ppt_x</p:attrName>
                                        </p:attrNameLst>
                                      </p:cBhvr>
                                      <p:tavLst>
                                        <p:tav tm="0">
                                          <p:val>
                                            <p:strVal val="#ppt_x"/>
                                          </p:val>
                                        </p:tav>
                                        <p:tav tm="100000">
                                          <p:val>
                                            <p:strVal val="#ppt_x"/>
                                          </p:val>
                                        </p:tav>
                                      </p:tavLst>
                                    </p:anim>
                                    <p:anim calcmode="lin" valueType="num">
                                      <p:cBhvr additive="base">
                                        <p:cTn id="38" dur="500" fill="hold"/>
                                        <p:tgtEl>
                                          <p:spTgt spid="42"/>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44"/>
                                        </p:tgtEl>
                                        <p:attrNameLst>
                                          <p:attrName>style.visibility</p:attrName>
                                        </p:attrNameLst>
                                      </p:cBhvr>
                                      <p:to>
                                        <p:strVal val="visible"/>
                                      </p:to>
                                    </p:set>
                                    <p:anim calcmode="lin" valueType="num">
                                      <p:cBhvr additive="base">
                                        <p:cTn id="41" dur="500" fill="hold"/>
                                        <p:tgtEl>
                                          <p:spTgt spid="44"/>
                                        </p:tgtEl>
                                        <p:attrNameLst>
                                          <p:attrName>ppt_x</p:attrName>
                                        </p:attrNameLst>
                                      </p:cBhvr>
                                      <p:tavLst>
                                        <p:tav tm="0">
                                          <p:val>
                                            <p:strVal val="#ppt_x"/>
                                          </p:val>
                                        </p:tav>
                                        <p:tav tm="100000">
                                          <p:val>
                                            <p:strVal val="#ppt_x"/>
                                          </p:val>
                                        </p:tav>
                                      </p:tavLst>
                                    </p:anim>
                                    <p:anim calcmode="lin" valueType="num">
                                      <p:cBhvr additive="base">
                                        <p:cTn id="42" dur="500" fill="hold"/>
                                        <p:tgtEl>
                                          <p:spTgt spid="44"/>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43"/>
                                        </p:tgtEl>
                                        <p:attrNameLst>
                                          <p:attrName>style.visibility</p:attrName>
                                        </p:attrNameLst>
                                      </p:cBhvr>
                                      <p:to>
                                        <p:strVal val="visible"/>
                                      </p:to>
                                    </p:set>
                                    <p:anim calcmode="lin" valueType="num">
                                      <p:cBhvr additive="base">
                                        <p:cTn id="45" dur="500" fill="hold"/>
                                        <p:tgtEl>
                                          <p:spTgt spid="43"/>
                                        </p:tgtEl>
                                        <p:attrNameLst>
                                          <p:attrName>ppt_x</p:attrName>
                                        </p:attrNameLst>
                                      </p:cBhvr>
                                      <p:tavLst>
                                        <p:tav tm="0">
                                          <p:val>
                                            <p:strVal val="#ppt_x"/>
                                          </p:val>
                                        </p:tav>
                                        <p:tav tm="100000">
                                          <p:val>
                                            <p:strVal val="#ppt_x"/>
                                          </p:val>
                                        </p:tav>
                                      </p:tavLst>
                                    </p:anim>
                                    <p:anim calcmode="lin" valueType="num">
                                      <p:cBhvr additive="base">
                                        <p:cTn id="46" dur="500" fill="hold"/>
                                        <p:tgtEl>
                                          <p:spTgt spid="43"/>
                                        </p:tgtEl>
                                        <p:attrNameLst>
                                          <p:attrName>ppt_y</p:attrName>
                                        </p:attrNameLst>
                                      </p:cBhvr>
                                      <p:tavLst>
                                        <p:tav tm="0">
                                          <p:val>
                                            <p:strVal val="1+#ppt_h/2"/>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4" fill="hold" nodeType="clickEffect">
                                  <p:stCondLst>
                                    <p:cond delay="0"/>
                                  </p:stCondLst>
                                  <p:childTnLst>
                                    <p:set>
                                      <p:cBhvr>
                                        <p:cTn id="50" dur="1" fill="hold">
                                          <p:stCondLst>
                                            <p:cond delay="0"/>
                                          </p:stCondLst>
                                        </p:cTn>
                                        <p:tgtEl>
                                          <p:spTgt spid="46"/>
                                        </p:tgtEl>
                                        <p:attrNameLst>
                                          <p:attrName>style.visibility</p:attrName>
                                        </p:attrNameLst>
                                      </p:cBhvr>
                                      <p:to>
                                        <p:strVal val="visible"/>
                                      </p:to>
                                    </p:set>
                                    <p:anim calcmode="lin" valueType="num">
                                      <p:cBhvr additive="base">
                                        <p:cTn id="51" dur="500" fill="hold"/>
                                        <p:tgtEl>
                                          <p:spTgt spid="46"/>
                                        </p:tgtEl>
                                        <p:attrNameLst>
                                          <p:attrName>ppt_x</p:attrName>
                                        </p:attrNameLst>
                                      </p:cBhvr>
                                      <p:tavLst>
                                        <p:tav tm="0">
                                          <p:val>
                                            <p:strVal val="#ppt_x"/>
                                          </p:val>
                                        </p:tav>
                                        <p:tav tm="100000">
                                          <p:val>
                                            <p:strVal val="#ppt_x"/>
                                          </p:val>
                                        </p:tav>
                                      </p:tavLst>
                                    </p:anim>
                                    <p:anim calcmode="lin" valueType="num">
                                      <p:cBhvr additive="base">
                                        <p:cTn id="52" dur="500" fill="hold"/>
                                        <p:tgtEl>
                                          <p:spTgt spid="46"/>
                                        </p:tgtEl>
                                        <p:attrNameLst>
                                          <p:attrName>ppt_y</p:attrName>
                                        </p:attrNameLst>
                                      </p:cBhvr>
                                      <p:tavLst>
                                        <p:tav tm="0">
                                          <p:val>
                                            <p:strVal val="1+#ppt_h/2"/>
                                          </p:val>
                                        </p:tav>
                                        <p:tav tm="100000">
                                          <p:val>
                                            <p:strVal val="#ppt_y"/>
                                          </p:val>
                                        </p:tav>
                                      </p:tavLst>
                                    </p:anim>
                                  </p:childTnLst>
                                </p:cTn>
                              </p:par>
                              <p:par>
                                <p:cTn id="53" presetID="2" presetClass="entr" presetSubtype="4" fill="hold" grpId="0" nodeType="withEffect">
                                  <p:stCondLst>
                                    <p:cond delay="0"/>
                                  </p:stCondLst>
                                  <p:childTnLst>
                                    <p:set>
                                      <p:cBhvr>
                                        <p:cTn id="54" dur="1" fill="hold">
                                          <p:stCondLst>
                                            <p:cond delay="0"/>
                                          </p:stCondLst>
                                        </p:cTn>
                                        <p:tgtEl>
                                          <p:spTgt spid="47"/>
                                        </p:tgtEl>
                                        <p:attrNameLst>
                                          <p:attrName>style.visibility</p:attrName>
                                        </p:attrNameLst>
                                      </p:cBhvr>
                                      <p:to>
                                        <p:strVal val="visible"/>
                                      </p:to>
                                    </p:set>
                                    <p:anim calcmode="lin" valueType="num">
                                      <p:cBhvr additive="base">
                                        <p:cTn id="55" dur="500" fill="hold"/>
                                        <p:tgtEl>
                                          <p:spTgt spid="47"/>
                                        </p:tgtEl>
                                        <p:attrNameLst>
                                          <p:attrName>ppt_x</p:attrName>
                                        </p:attrNameLst>
                                      </p:cBhvr>
                                      <p:tavLst>
                                        <p:tav tm="0">
                                          <p:val>
                                            <p:strVal val="#ppt_x"/>
                                          </p:val>
                                        </p:tav>
                                        <p:tav tm="100000">
                                          <p:val>
                                            <p:strVal val="#ppt_x"/>
                                          </p:val>
                                        </p:tav>
                                      </p:tavLst>
                                    </p:anim>
                                    <p:anim calcmode="lin" valueType="num">
                                      <p:cBhvr additive="base">
                                        <p:cTn id="56" dur="500" fill="hold"/>
                                        <p:tgtEl>
                                          <p:spTgt spid="47"/>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nodeType="clickEffect">
                                  <p:stCondLst>
                                    <p:cond delay="0"/>
                                  </p:stCondLst>
                                  <p:childTnLst>
                                    <p:set>
                                      <p:cBhvr>
                                        <p:cTn id="60" dur="1" fill="hold">
                                          <p:stCondLst>
                                            <p:cond delay="0"/>
                                          </p:stCondLst>
                                        </p:cTn>
                                        <p:tgtEl>
                                          <p:spTgt spid="53"/>
                                        </p:tgtEl>
                                        <p:attrNameLst>
                                          <p:attrName>style.visibility</p:attrName>
                                        </p:attrNameLst>
                                      </p:cBhvr>
                                      <p:to>
                                        <p:strVal val="visible"/>
                                      </p:to>
                                    </p:set>
                                    <p:anim calcmode="lin" valueType="num">
                                      <p:cBhvr additive="base">
                                        <p:cTn id="61" dur="500" fill="hold"/>
                                        <p:tgtEl>
                                          <p:spTgt spid="53"/>
                                        </p:tgtEl>
                                        <p:attrNameLst>
                                          <p:attrName>ppt_x</p:attrName>
                                        </p:attrNameLst>
                                      </p:cBhvr>
                                      <p:tavLst>
                                        <p:tav tm="0">
                                          <p:val>
                                            <p:strVal val="#ppt_x"/>
                                          </p:val>
                                        </p:tav>
                                        <p:tav tm="100000">
                                          <p:val>
                                            <p:strVal val="#ppt_x"/>
                                          </p:val>
                                        </p:tav>
                                      </p:tavLst>
                                    </p:anim>
                                    <p:anim calcmode="lin" valueType="num">
                                      <p:cBhvr additive="base">
                                        <p:cTn id="62" dur="500" fill="hold"/>
                                        <p:tgtEl>
                                          <p:spTgt spid="53"/>
                                        </p:tgtEl>
                                        <p:attrNameLst>
                                          <p:attrName>ppt_y</p:attrName>
                                        </p:attrNameLst>
                                      </p:cBhvr>
                                      <p:tavLst>
                                        <p:tav tm="0">
                                          <p:val>
                                            <p:strVal val="1+#ppt_h/2"/>
                                          </p:val>
                                        </p:tav>
                                        <p:tav tm="100000">
                                          <p:val>
                                            <p:strVal val="#ppt_y"/>
                                          </p:val>
                                        </p:tav>
                                      </p:tavLst>
                                    </p:anim>
                                  </p:childTnLst>
                                </p:cTn>
                              </p:par>
                              <p:par>
                                <p:cTn id="63" presetID="2" presetClass="entr" presetSubtype="4" fill="hold" nodeType="withEffect">
                                  <p:stCondLst>
                                    <p:cond delay="0"/>
                                  </p:stCondLst>
                                  <p:childTnLst>
                                    <p:set>
                                      <p:cBhvr>
                                        <p:cTn id="64" dur="1" fill="hold">
                                          <p:stCondLst>
                                            <p:cond delay="0"/>
                                          </p:stCondLst>
                                        </p:cTn>
                                        <p:tgtEl>
                                          <p:spTgt spid="54"/>
                                        </p:tgtEl>
                                        <p:attrNameLst>
                                          <p:attrName>style.visibility</p:attrName>
                                        </p:attrNameLst>
                                      </p:cBhvr>
                                      <p:to>
                                        <p:strVal val="visible"/>
                                      </p:to>
                                    </p:set>
                                    <p:anim calcmode="lin" valueType="num">
                                      <p:cBhvr additive="base">
                                        <p:cTn id="65" dur="500" fill="hold"/>
                                        <p:tgtEl>
                                          <p:spTgt spid="54"/>
                                        </p:tgtEl>
                                        <p:attrNameLst>
                                          <p:attrName>ppt_x</p:attrName>
                                        </p:attrNameLst>
                                      </p:cBhvr>
                                      <p:tavLst>
                                        <p:tav tm="0">
                                          <p:val>
                                            <p:strVal val="#ppt_x"/>
                                          </p:val>
                                        </p:tav>
                                        <p:tav tm="100000">
                                          <p:val>
                                            <p:strVal val="#ppt_x"/>
                                          </p:val>
                                        </p:tav>
                                      </p:tavLst>
                                    </p:anim>
                                    <p:anim calcmode="lin" valueType="num">
                                      <p:cBhvr additive="base">
                                        <p:cTn id="66" dur="500" fill="hold"/>
                                        <p:tgtEl>
                                          <p:spTgt spid="54"/>
                                        </p:tgtEl>
                                        <p:attrNameLst>
                                          <p:attrName>ppt_y</p:attrName>
                                        </p:attrNameLst>
                                      </p:cBhvr>
                                      <p:tavLst>
                                        <p:tav tm="0">
                                          <p:val>
                                            <p:strVal val="1+#ppt_h/2"/>
                                          </p:val>
                                        </p:tav>
                                        <p:tav tm="100000">
                                          <p:val>
                                            <p:strVal val="#ppt_y"/>
                                          </p:val>
                                        </p:tav>
                                      </p:tavLst>
                                    </p:anim>
                                  </p:childTnLst>
                                </p:cTn>
                              </p:par>
                              <p:par>
                                <p:cTn id="67" presetID="2" presetClass="entr" presetSubtype="4" fill="hold" grpId="0" nodeType="withEffect">
                                  <p:stCondLst>
                                    <p:cond delay="0"/>
                                  </p:stCondLst>
                                  <p:childTnLst>
                                    <p:set>
                                      <p:cBhvr>
                                        <p:cTn id="68" dur="1" fill="hold">
                                          <p:stCondLst>
                                            <p:cond delay="0"/>
                                          </p:stCondLst>
                                        </p:cTn>
                                        <p:tgtEl>
                                          <p:spTgt spid="55"/>
                                        </p:tgtEl>
                                        <p:attrNameLst>
                                          <p:attrName>style.visibility</p:attrName>
                                        </p:attrNameLst>
                                      </p:cBhvr>
                                      <p:to>
                                        <p:strVal val="visible"/>
                                      </p:to>
                                    </p:set>
                                    <p:anim calcmode="lin" valueType="num">
                                      <p:cBhvr additive="base">
                                        <p:cTn id="69" dur="500" fill="hold"/>
                                        <p:tgtEl>
                                          <p:spTgt spid="55"/>
                                        </p:tgtEl>
                                        <p:attrNameLst>
                                          <p:attrName>ppt_x</p:attrName>
                                        </p:attrNameLst>
                                      </p:cBhvr>
                                      <p:tavLst>
                                        <p:tav tm="0">
                                          <p:val>
                                            <p:strVal val="#ppt_x"/>
                                          </p:val>
                                        </p:tav>
                                        <p:tav tm="100000">
                                          <p:val>
                                            <p:strVal val="#ppt_x"/>
                                          </p:val>
                                        </p:tav>
                                      </p:tavLst>
                                    </p:anim>
                                    <p:anim calcmode="lin" valueType="num">
                                      <p:cBhvr additive="base">
                                        <p:cTn id="70" dur="500" fill="hold"/>
                                        <p:tgtEl>
                                          <p:spTgt spid="55"/>
                                        </p:tgtEl>
                                        <p:attrNameLst>
                                          <p:attrName>ppt_y</p:attrName>
                                        </p:attrNameLst>
                                      </p:cBhvr>
                                      <p:tavLst>
                                        <p:tav tm="0">
                                          <p:val>
                                            <p:strVal val="1+#ppt_h/2"/>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2" presetClass="entr" presetSubtype="4" fill="hold" nodeType="clickEffect">
                                  <p:stCondLst>
                                    <p:cond delay="0"/>
                                  </p:stCondLst>
                                  <p:childTnLst>
                                    <p:set>
                                      <p:cBhvr>
                                        <p:cTn id="74" dur="1" fill="hold">
                                          <p:stCondLst>
                                            <p:cond delay="0"/>
                                          </p:stCondLst>
                                        </p:cTn>
                                        <p:tgtEl>
                                          <p:spTgt spid="59"/>
                                        </p:tgtEl>
                                        <p:attrNameLst>
                                          <p:attrName>style.visibility</p:attrName>
                                        </p:attrNameLst>
                                      </p:cBhvr>
                                      <p:to>
                                        <p:strVal val="visible"/>
                                      </p:to>
                                    </p:set>
                                    <p:anim calcmode="lin" valueType="num">
                                      <p:cBhvr additive="base">
                                        <p:cTn id="75" dur="500" fill="hold"/>
                                        <p:tgtEl>
                                          <p:spTgt spid="59"/>
                                        </p:tgtEl>
                                        <p:attrNameLst>
                                          <p:attrName>ppt_x</p:attrName>
                                        </p:attrNameLst>
                                      </p:cBhvr>
                                      <p:tavLst>
                                        <p:tav tm="0">
                                          <p:val>
                                            <p:strVal val="#ppt_x"/>
                                          </p:val>
                                        </p:tav>
                                        <p:tav tm="100000">
                                          <p:val>
                                            <p:strVal val="#ppt_x"/>
                                          </p:val>
                                        </p:tav>
                                      </p:tavLst>
                                    </p:anim>
                                    <p:anim calcmode="lin" valueType="num">
                                      <p:cBhvr additive="base">
                                        <p:cTn id="76" dur="500" fill="hold"/>
                                        <p:tgtEl>
                                          <p:spTgt spid="59"/>
                                        </p:tgtEl>
                                        <p:attrNameLst>
                                          <p:attrName>ppt_y</p:attrName>
                                        </p:attrNameLst>
                                      </p:cBhvr>
                                      <p:tavLst>
                                        <p:tav tm="0">
                                          <p:val>
                                            <p:strVal val="1+#ppt_h/2"/>
                                          </p:val>
                                        </p:tav>
                                        <p:tav tm="100000">
                                          <p:val>
                                            <p:strVal val="#ppt_y"/>
                                          </p:val>
                                        </p:tav>
                                      </p:tavLst>
                                    </p:anim>
                                  </p:childTnLst>
                                </p:cTn>
                              </p:par>
                              <p:par>
                                <p:cTn id="77" presetID="2" presetClass="entr" presetSubtype="4" fill="hold" grpId="0" nodeType="withEffect">
                                  <p:stCondLst>
                                    <p:cond delay="0"/>
                                  </p:stCondLst>
                                  <p:childTnLst>
                                    <p:set>
                                      <p:cBhvr>
                                        <p:cTn id="78" dur="1" fill="hold">
                                          <p:stCondLst>
                                            <p:cond delay="0"/>
                                          </p:stCondLst>
                                        </p:cTn>
                                        <p:tgtEl>
                                          <p:spTgt spid="58"/>
                                        </p:tgtEl>
                                        <p:attrNameLst>
                                          <p:attrName>style.visibility</p:attrName>
                                        </p:attrNameLst>
                                      </p:cBhvr>
                                      <p:to>
                                        <p:strVal val="visible"/>
                                      </p:to>
                                    </p:set>
                                    <p:anim calcmode="lin" valueType="num">
                                      <p:cBhvr additive="base">
                                        <p:cTn id="79" dur="500" fill="hold"/>
                                        <p:tgtEl>
                                          <p:spTgt spid="58"/>
                                        </p:tgtEl>
                                        <p:attrNameLst>
                                          <p:attrName>ppt_x</p:attrName>
                                        </p:attrNameLst>
                                      </p:cBhvr>
                                      <p:tavLst>
                                        <p:tav tm="0">
                                          <p:val>
                                            <p:strVal val="#ppt_x"/>
                                          </p:val>
                                        </p:tav>
                                        <p:tav tm="100000">
                                          <p:val>
                                            <p:strVal val="#ppt_x"/>
                                          </p:val>
                                        </p:tav>
                                      </p:tavLst>
                                    </p:anim>
                                    <p:anim calcmode="lin" valueType="num">
                                      <p:cBhvr additive="base">
                                        <p:cTn id="80" dur="500" fill="hold"/>
                                        <p:tgtEl>
                                          <p:spTgt spid="58"/>
                                        </p:tgtEl>
                                        <p:attrNameLst>
                                          <p:attrName>ppt_y</p:attrName>
                                        </p:attrNameLst>
                                      </p:cBhvr>
                                      <p:tavLst>
                                        <p:tav tm="0">
                                          <p:val>
                                            <p:strVal val="1+#ppt_h/2"/>
                                          </p:val>
                                        </p:tav>
                                        <p:tav tm="100000">
                                          <p:val>
                                            <p:strVal val="#ppt_y"/>
                                          </p:val>
                                        </p:tav>
                                      </p:tavLst>
                                    </p:anim>
                                  </p:childTnLst>
                                </p:cTn>
                              </p:par>
                            </p:childTnLst>
                          </p:cTn>
                        </p:par>
                      </p:childTnLst>
                    </p:cTn>
                  </p:par>
                  <p:par>
                    <p:cTn id="81" fill="hold">
                      <p:stCondLst>
                        <p:cond delay="indefinite"/>
                      </p:stCondLst>
                      <p:childTnLst>
                        <p:par>
                          <p:cTn id="82" fill="hold">
                            <p:stCondLst>
                              <p:cond delay="0"/>
                            </p:stCondLst>
                            <p:childTnLst>
                              <p:par>
                                <p:cTn id="83" presetID="2" presetClass="entr" presetSubtype="4" fill="hold" nodeType="clickEffect">
                                  <p:stCondLst>
                                    <p:cond delay="0"/>
                                  </p:stCondLst>
                                  <p:childTnLst>
                                    <p:set>
                                      <p:cBhvr>
                                        <p:cTn id="84" dur="1" fill="hold">
                                          <p:stCondLst>
                                            <p:cond delay="0"/>
                                          </p:stCondLst>
                                        </p:cTn>
                                        <p:tgtEl>
                                          <p:spTgt spid="66"/>
                                        </p:tgtEl>
                                        <p:attrNameLst>
                                          <p:attrName>style.visibility</p:attrName>
                                        </p:attrNameLst>
                                      </p:cBhvr>
                                      <p:to>
                                        <p:strVal val="visible"/>
                                      </p:to>
                                    </p:set>
                                    <p:anim calcmode="lin" valueType="num">
                                      <p:cBhvr additive="base">
                                        <p:cTn id="85" dur="500" fill="hold"/>
                                        <p:tgtEl>
                                          <p:spTgt spid="66"/>
                                        </p:tgtEl>
                                        <p:attrNameLst>
                                          <p:attrName>ppt_x</p:attrName>
                                        </p:attrNameLst>
                                      </p:cBhvr>
                                      <p:tavLst>
                                        <p:tav tm="0">
                                          <p:val>
                                            <p:strVal val="#ppt_x"/>
                                          </p:val>
                                        </p:tav>
                                        <p:tav tm="100000">
                                          <p:val>
                                            <p:strVal val="#ppt_x"/>
                                          </p:val>
                                        </p:tav>
                                      </p:tavLst>
                                    </p:anim>
                                    <p:anim calcmode="lin" valueType="num">
                                      <p:cBhvr additive="base">
                                        <p:cTn id="86" dur="500" fill="hold"/>
                                        <p:tgtEl>
                                          <p:spTgt spid="66"/>
                                        </p:tgtEl>
                                        <p:attrNameLst>
                                          <p:attrName>ppt_y</p:attrName>
                                        </p:attrNameLst>
                                      </p:cBhvr>
                                      <p:tavLst>
                                        <p:tav tm="0">
                                          <p:val>
                                            <p:strVal val="1+#ppt_h/2"/>
                                          </p:val>
                                        </p:tav>
                                        <p:tav tm="100000">
                                          <p:val>
                                            <p:strVal val="#ppt_y"/>
                                          </p:val>
                                        </p:tav>
                                      </p:tavLst>
                                    </p:anim>
                                  </p:childTnLst>
                                </p:cTn>
                              </p:par>
                              <p:par>
                                <p:cTn id="87" presetID="2" presetClass="entr" presetSubtype="4" fill="hold" nodeType="withEffect">
                                  <p:stCondLst>
                                    <p:cond delay="0"/>
                                  </p:stCondLst>
                                  <p:childTnLst>
                                    <p:set>
                                      <p:cBhvr>
                                        <p:cTn id="88" dur="1" fill="hold">
                                          <p:stCondLst>
                                            <p:cond delay="0"/>
                                          </p:stCondLst>
                                        </p:cTn>
                                        <p:tgtEl>
                                          <p:spTgt spid="64"/>
                                        </p:tgtEl>
                                        <p:attrNameLst>
                                          <p:attrName>style.visibility</p:attrName>
                                        </p:attrNameLst>
                                      </p:cBhvr>
                                      <p:to>
                                        <p:strVal val="visible"/>
                                      </p:to>
                                    </p:set>
                                    <p:anim calcmode="lin" valueType="num">
                                      <p:cBhvr additive="base">
                                        <p:cTn id="89" dur="500" fill="hold"/>
                                        <p:tgtEl>
                                          <p:spTgt spid="64"/>
                                        </p:tgtEl>
                                        <p:attrNameLst>
                                          <p:attrName>ppt_x</p:attrName>
                                        </p:attrNameLst>
                                      </p:cBhvr>
                                      <p:tavLst>
                                        <p:tav tm="0">
                                          <p:val>
                                            <p:strVal val="#ppt_x"/>
                                          </p:val>
                                        </p:tav>
                                        <p:tav tm="100000">
                                          <p:val>
                                            <p:strVal val="#ppt_x"/>
                                          </p:val>
                                        </p:tav>
                                      </p:tavLst>
                                    </p:anim>
                                    <p:anim calcmode="lin" valueType="num">
                                      <p:cBhvr additive="base">
                                        <p:cTn id="90" dur="500" fill="hold"/>
                                        <p:tgtEl>
                                          <p:spTgt spid="64"/>
                                        </p:tgtEl>
                                        <p:attrNameLst>
                                          <p:attrName>ppt_y</p:attrName>
                                        </p:attrNameLst>
                                      </p:cBhvr>
                                      <p:tavLst>
                                        <p:tav tm="0">
                                          <p:val>
                                            <p:strVal val="1+#ppt_h/2"/>
                                          </p:val>
                                        </p:tav>
                                        <p:tav tm="100000">
                                          <p:val>
                                            <p:strVal val="#ppt_y"/>
                                          </p:val>
                                        </p:tav>
                                      </p:tavLst>
                                    </p:anim>
                                  </p:childTnLst>
                                </p:cTn>
                              </p:par>
                              <p:par>
                                <p:cTn id="91" presetID="2" presetClass="entr" presetSubtype="4" fill="hold" grpId="0" nodeType="withEffect">
                                  <p:stCondLst>
                                    <p:cond delay="0"/>
                                  </p:stCondLst>
                                  <p:childTnLst>
                                    <p:set>
                                      <p:cBhvr>
                                        <p:cTn id="92" dur="1" fill="hold">
                                          <p:stCondLst>
                                            <p:cond delay="0"/>
                                          </p:stCondLst>
                                        </p:cTn>
                                        <p:tgtEl>
                                          <p:spTgt spid="65"/>
                                        </p:tgtEl>
                                        <p:attrNameLst>
                                          <p:attrName>style.visibility</p:attrName>
                                        </p:attrNameLst>
                                      </p:cBhvr>
                                      <p:to>
                                        <p:strVal val="visible"/>
                                      </p:to>
                                    </p:set>
                                    <p:anim calcmode="lin" valueType="num">
                                      <p:cBhvr additive="base">
                                        <p:cTn id="93" dur="500" fill="hold"/>
                                        <p:tgtEl>
                                          <p:spTgt spid="65"/>
                                        </p:tgtEl>
                                        <p:attrNameLst>
                                          <p:attrName>ppt_x</p:attrName>
                                        </p:attrNameLst>
                                      </p:cBhvr>
                                      <p:tavLst>
                                        <p:tav tm="0">
                                          <p:val>
                                            <p:strVal val="#ppt_x"/>
                                          </p:val>
                                        </p:tav>
                                        <p:tav tm="100000">
                                          <p:val>
                                            <p:strVal val="#ppt_x"/>
                                          </p:val>
                                        </p:tav>
                                      </p:tavLst>
                                    </p:anim>
                                    <p:anim calcmode="lin" valueType="num">
                                      <p:cBhvr additive="base">
                                        <p:cTn id="94" dur="500" fill="hold"/>
                                        <p:tgtEl>
                                          <p:spTgt spid="65"/>
                                        </p:tgtEl>
                                        <p:attrNameLst>
                                          <p:attrName>ppt_y</p:attrName>
                                        </p:attrNameLst>
                                      </p:cBhvr>
                                      <p:tavLst>
                                        <p:tav tm="0">
                                          <p:val>
                                            <p:strVal val="1+#ppt_h/2"/>
                                          </p:val>
                                        </p:tav>
                                        <p:tav tm="100000">
                                          <p:val>
                                            <p:strVal val="#ppt_y"/>
                                          </p:val>
                                        </p:tav>
                                      </p:tavLst>
                                    </p:anim>
                                  </p:childTnLst>
                                </p:cTn>
                              </p:par>
                            </p:childTnLst>
                          </p:cTn>
                        </p:par>
                      </p:childTnLst>
                    </p:cTn>
                  </p:par>
                  <p:par>
                    <p:cTn id="95" fill="hold">
                      <p:stCondLst>
                        <p:cond delay="indefinite"/>
                      </p:stCondLst>
                      <p:childTnLst>
                        <p:par>
                          <p:cTn id="96" fill="hold">
                            <p:stCondLst>
                              <p:cond delay="0"/>
                            </p:stCondLst>
                            <p:childTnLst>
                              <p:par>
                                <p:cTn id="97" presetID="2" presetClass="entr" presetSubtype="4" fill="hold" nodeType="clickEffect">
                                  <p:stCondLst>
                                    <p:cond delay="0"/>
                                  </p:stCondLst>
                                  <p:childTnLst>
                                    <p:set>
                                      <p:cBhvr>
                                        <p:cTn id="98" dur="1" fill="hold">
                                          <p:stCondLst>
                                            <p:cond delay="0"/>
                                          </p:stCondLst>
                                        </p:cTn>
                                        <p:tgtEl>
                                          <p:spTgt spid="69"/>
                                        </p:tgtEl>
                                        <p:attrNameLst>
                                          <p:attrName>style.visibility</p:attrName>
                                        </p:attrNameLst>
                                      </p:cBhvr>
                                      <p:to>
                                        <p:strVal val="visible"/>
                                      </p:to>
                                    </p:set>
                                    <p:anim calcmode="lin" valueType="num">
                                      <p:cBhvr additive="base">
                                        <p:cTn id="99" dur="500" fill="hold"/>
                                        <p:tgtEl>
                                          <p:spTgt spid="69"/>
                                        </p:tgtEl>
                                        <p:attrNameLst>
                                          <p:attrName>ppt_x</p:attrName>
                                        </p:attrNameLst>
                                      </p:cBhvr>
                                      <p:tavLst>
                                        <p:tav tm="0">
                                          <p:val>
                                            <p:strVal val="#ppt_x"/>
                                          </p:val>
                                        </p:tav>
                                        <p:tav tm="100000">
                                          <p:val>
                                            <p:strVal val="#ppt_x"/>
                                          </p:val>
                                        </p:tav>
                                      </p:tavLst>
                                    </p:anim>
                                    <p:anim calcmode="lin" valueType="num">
                                      <p:cBhvr additive="base">
                                        <p:cTn id="100" dur="500" fill="hold"/>
                                        <p:tgtEl>
                                          <p:spTgt spid="69"/>
                                        </p:tgtEl>
                                        <p:attrNameLst>
                                          <p:attrName>ppt_y</p:attrName>
                                        </p:attrNameLst>
                                      </p:cBhvr>
                                      <p:tavLst>
                                        <p:tav tm="0">
                                          <p:val>
                                            <p:strVal val="1+#ppt_h/2"/>
                                          </p:val>
                                        </p:tav>
                                        <p:tav tm="100000">
                                          <p:val>
                                            <p:strVal val="#ppt_y"/>
                                          </p:val>
                                        </p:tav>
                                      </p:tavLst>
                                    </p:anim>
                                  </p:childTnLst>
                                </p:cTn>
                              </p:par>
                              <p:par>
                                <p:cTn id="101" presetID="2" presetClass="entr" presetSubtype="4" fill="hold" grpId="0" nodeType="withEffect">
                                  <p:stCondLst>
                                    <p:cond delay="0"/>
                                  </p:stCondLst>
                                  <p:childTnLst>
                                    <p:set>
                                      <p:cBhvr>
                                        <p:cTn id="102" dur="1" fill="hold">
                                          <p:stCondLst>
                                            <p:cond delay="0"/>
                                          </p:stCondLst>
                                        </p:cTn>
                                        <p:tgtEl>
                                          <p:spTgt spid="68"/>
                                        </p:tgtEl>
                                        <p:attrNameLst>
                                          <p:attrName>style.visibility</p:attrName>
                                        </p:attrNameLst>
                                      </p:cBhvr>
                                      <p:to>
                                        <p:strVal val="visible"/>
                                      </p:to>
                                    </p:set>
                                    <p:anim calcmode="lin" valueType="num">
                                      <p:cBhvr additive="base">
                                        <p:cTn id="103" dur="500" fill="hold"/>
                                        <p:tgtEl>
                                          <p:spTgt spid="68"/>
                                        </p:tgtEl>
                                        <p:attrNameLst>
                                          <p:attrName>ppt_x</p:attrName>
                                        </p:attrNameLst>
                                      </p:cBhvr>
                                      <p:tavLst>
                                        <p:tav tm="0">
                                          <p:val>
                                            <p:strVal val="#ppt_x"/>
                                          </p:val>
                                        </p:tav>
                                        <p:tav tm="100000">
                                          <p:val>
                                            <p:strVal val="#ppt_x"/>
                                          </p:val>
                                        </p:tav>
                                      </p:tavLst>
                                    </p:anim>
                                    <p:anim calcmode="lin" valueType="num">
                                      <p:cBhvr additive="base">
                                        <p:cTn id="104" dur="500" fill="hold"/>
                                        <p:tgtEl>
                                          <p:spTgt spid="68"/>
                                        </p:tgtEl>
                                        <p:attrNameLst>
                                          <p:attrName>ppt_y</p:attrName>
                                        </p:attrNameLst>
                                      </p:cBhvr>
                                      <p:tavLst>
                                        <p:tav tm="0">
                                          <p:val>
                                            <p:strVal val="1+#ppt_h/2"/>
                                          </p:val>
                                        </p:tav>
                                        <p:tav tm="100000">
                                          <p:val>
                                            <p:strVal val="#ppt_y"/>
                                          </p:val>
                                        </p:tav>
                                      </p:tavLst>
                                    </p:anim>
                                  </p:childTnLst>
                                </p:cTn>
                              </p:par>
                            </p:childTnLst>
                          </p:cTn>
                        </p:par>
                      </p:childTnLst>
                    </p:cTn>
                  </p:par>
                  <p:par>
                    <p:cTn id="105" fill="hold">
                      <p:stCondLst>
                        <p:cond delay="indefinite"/>
                      </p:stCondLst>
                      <p:childTnLst>
                        <p:par>
                          <p:cTn id="106" fill="hold">
                            <p:stCondLst>
                              <p:cond delay="0"/>
                            </p:stCondLst>
                            <p:childTnLst>
                              <p:par>
                                <p:cTn id="107" presetID="2" presetClass="entr" presetSubtype="4" fill="hold" nodeType="clickEffect">
                                  <p:stCondLst>
                                    <p:cond delay="0"/>
                                  </p:stCondLst>
                                  <p:childTnLst>
                                    <p:set>
                                      <p:cBhvr>
                                        <p:cTn id="108" dur="1" fill="hold">
                                          <p:stCondLst>
                                            <p:cond delay="0"/>
                                          </p:stCondLst>
                                        </p:cTn>
                                        <p:tgtEl>
                                          <p:spTgt spid="71"/>
                                        </p:tgtEl>
                                        <p:attrNameLst>
                                          <p:attrName>style.visibility</p:attrName>
                                        </p:attrNameLst>
                                      </p:cBhvr>
                                      <p:to>
                                        <p:strVal val="visible"/>
                                      </p:to>
                                    </p:set>
                                    <p:anim calcmode="lin" valueType="num">
                                      <p:cBhvr additive="base">
                                        <p:cTn id="109" dur="500" fill="hold"/>
                                        <p:tgtEl>
                                          <p:spTgt spid="71"/>
                                        </p:tgtEl>
                                        <p:attrNameLst>
                                          <p:attrName>ppt_x</p:attrName>
                                        </p:attrNameLst>
                                      </p:cBhvr>
                                      <p:tavLst>
                                        <p:tav tm="0">
                                          <p:val>
                                            <p:strVal val="#ppt_x"/>
                                          </p:val>
                                        </p:tav>
                                        <p:tav tm="100000">
                                          <p:val>
                                            <p:strVal val="#ppt_x"/>
                                          </p:val>
                                        </p:tav>
                                      </p:tavLst>
                                    </p:anim>
                                    <p:anim calcmode="lin" valueType="num">
                                      <p:cBhvr additive="base">
                                        <p:cTn id="110" dur="500" fill="hold"/>
                                        <p:tgtEl>
                                          <p:spTgt spid="71"/>
                                        </p:tgtEl>
                                        <p:attrNameLst>
                                          <p:attrName>ppt_y</p:attrName>
                                        </p:attrNameLst>
                                      </p:cBhvr>
                                      <p:tavLst>
                                        <p:tav tm="0">
                                          <p:val>
                                            <p:strVal val="1+#ppt_h/2"/>
                                          </p:val>
                                        </p:tav>
                                        <p:tav tm="100000">
                                          <p:val>
                                            <p:strVal val="#ppt_y"/>
                                          </p:val>
                                        </p:tav>
                                      </p:tavLst>
                                    </p:anim>
                                  </p:childTnLst>
                                </p:cTn>
                              </p:par>
                              <p:par>
                                <p:cTn id="111" presetID="2" presetClass="entr" presetSubtype="4" fill="hold" nodeType="withEffect">
                                  <p:stCondLst>
                                    <p:cond delay="0"/>
                                  </p:stCondLst>
                                  <p:childTnLst>
                                    <p:set>
                                      <p:cBhvr>
                                        <p:cTn id="112" dur="1" fill="hold">
                                          <p:stCondLst>
                                            <p:cond delay="0"/>
                                          </p:stCondLst>
                                        </p:cTn>
                                        <p:tgtEl>
                                          <p:spTgt spid="72"/>
                                        </p:tgtEl>
                                        <p:attrNameLst>
                                          <p:attrName>style.visibility</p:attrName>
                                        </p:attrNameLst>
                                      </p:cBhvr>
                                      <p:to>
                                        <p:strVal val="visible"/>
                                      </p:to>
                                    </p:set>
                                    <p:anim calcmode="lin" valueType="num">
                                      <p:cBhvr additive="base">
                                        <p:cTn id="113" dur="500" fill="hold"/>
                                        <p:tgtEl>
                                          <p:spTgt spid="72"/>
                                        </p:tgtEl>
                                        <p:attrNameLst>
                                          <p:attrName>ppt_x</p:attrName>
                                        </p:attrNameLst>
                                      </p:cBhvr>
                                      <p:tavLst>
                                        <p:tav tm="0">
                                          <p:val>
                                            <p:strVal val="#ppt_x"/>
                                          </p:val>
                                        </p:tav>
                                        <p:tav tm="100000">
                                          <p:val>
                                            <p:strVal val="#ppt_x"/>
                                          </p:val>
                                        </p:tav>
                                      </p:tavLst>
                                    </p:anim>
                                    <p:anim calcmode="lin" valueType="num">
                                      <p:cBhvr additive="base">
                                        <p:cTn id="114" dur="500" fill="hold"/>
                                        <p:tgtEl>
                                          <p:spTgt spid="72"/>
                                        </p:tgtEl>
                                        <p:attrNameLst>
                                          <p:attrName>ppt_y</p:attrName>
                                        </p:attrNameLst>
                                      </p:cBhvr>
                                      <p:tavLst>
                                        <p:tav tm="0">
                                          <p:val>
                                            <p:strVal val="1+#ppt_h/2"/>
                                          </p:val>
                                        </p:tav>
                                        <p:tav tm="100000">
                                          <p:val>
                                            <p:strVal val="#ppt_y"/>
                                          </p:val>
                                        </p:tav>
                                      </p:tavLst>
                                    </p:anim>
                                  </p:childTnLst>
                                </p:cTn>
                              </p:par>
                              <p:par>
                                <p:cTn id="115" presetID="2" presetClass="entr" presetSubtype="4" fill="hold" grpId="0" nodeType="withEffect">
                                  <p:stCondLst>
                                    <p:cond delay="0"/>
                                  </p:stCondLst>
                                  <p:childTnLst>
                                    <p:set>
                                      <p:cBhvr>
                                        <p:cTn id="116" dur="1" fill="hold">
                                          <p:stCondLst>
                                            <p:cond delay="0"/>
                                          </p:stCondLst>
                                        </p:cTn>
                                        <p:tgtEl>
                                          <p:spTgt spid="70"/>
                                        </p:tgtEl>
                                        <p:attrNameLst>
                                          <p:attrName>style.visibility</p:attrName>
                                        </p:attrNameLst>
                                      </p:cBhvr>
                                      <p:to>
                                        <p:strVal val="visible"/>
                                      </p:to>
                                    </p:set>
                                    <p:anim calcmode="lin" valueType="num">
                                      <p:cBhvr additive="base">
                                        <p:cTn id="117" dur="500" fill="hold"/>
                                        <p:tgtEl>
                                          <p:spTgt spid="70"/>
                                        </p:tgtEl>
                                        <p:attrNameLst>
                                          <p:attrName>ppt_x</p:attrName>
                                        </p:attrNameLst>
                                      </p:cBhvr>
                                      <p:tavLst>
                                        <p:tav tm="0">
                                          <p:val>
                                            <p:strVal val="#ppt_x"/>
                                          </p:val>
                                        </p:tav>
                                        <p:tav tm="100000">
                                          <p:val>
                                            <p:strVal val="#ppt_x"/>
                                          </p:val>
                                        </p:tav>
                                      </p:tavLst>
                                    </p:anim>
                                    <p:anim calcmode="lin" valueType="num">
                                      <p:cBhvr additive="base">
                                        <p:cTn id="118" dur="500" fill="hold"/>
                                        <p:tgtEl>
                                          <p:spTgt spid="70"/>
                                        </p:tgtEl>
                                        <p:attrNameLst>
                                          <p:attrName>ppt_y</p:attrName>
                                        </p:attrNameLst>
                                      </p:cBhvr>
                                      <p:tavLst>
                                        <p:tav tm="0">
                                          <p:val>
                                            <p:strVal val="1+#ppt_h/2"/>
                                          </p:val>
                                        </p:tav>
                                        <p:tav tm="100000">
                                          <p:val>
                                            <p:strVal val="#ppt_y"/>
                                          </p:val>
                                        </p:tav>
                                      </p:tavLst>
                                    </p:anim>
                                  </p:childTnLst>
                                </p:cTn>
                              </p:par>
                            </p:childTnLst>
                          </p:cTn>
                        </p:par>
                      </p:childTnLst>
                    </p:cTn>
                  </p:par>
                  <p:par>
                    <p:cTn id="119" fill="hold">
                      <p:stCondLst>
                        <p:cond delay="indefinite"/>
                      </p:stCondLst>
                      <p:childTnLst>
                        <p:par>
                          <p:cTn id="120" fill="hold">
                            <p:stCondLst>
                              <p:cond delay="0"/>
                            </p:stCondLst>
                            <p:childTnLst>
                              <p:par>
                                <p:cTn id="121" presetID="2" presetClass="entr" presetSubtype="4" fill="hold" nodeType="clickEffect">
                                  <p:stCondLst>
                                    <p:cond delay="0"/>
                                  </p:stCondLst>
                                  <p:childTnLst>
                                    <p:set>
                                      <p:cBhvr>
                                        <p:cTn id="122" dur="1" fill="hold">
                                          <p:stCondLst>
                                            <p:cond delay="0"/>
                                          </p:stCondLst>
                                        </p:cTn>
                                        <p:tgtEl>
                                          <p:spTgt spid="74"/>
                                        </p:tgtEl>
                                        <p:attrNameLst>
                                          <p:attrName>style.visibility</p:attrName>
                                        </p:attrNameLst>
                                      </p:cBhvr>
                                      <p:to>
                                        <p:strVal val="visible"/>
                                      </p:to>
                                    </p:set>
                                    <p:anim calcmode="lin" valueType="num">
                                      <p:cBhvr additive="base">
                                        <p:cTn id="123" dur="500" fill="hold"/>
                                        <p:tgtEl>
                                          <p:spTgt spid="74"/>
                                        </p:tgtEl>
                                        <p:attrNameLst>
                                          <p:attrName>ppt_x</p:attrName>
                                        </p:attrNameLst>
                                      </p:cBhvr>
                                      <p:tavLst>
                                        <p:tav tm="0">
                                          <p:val>
                                            <p:strVal val="#ppt_x"/>
                                          </p:val>
                                        </p:tav>
                                        <p:tav tm="100000">
                                          <p:val>
                                            <p:strVal val="#ppt_x"/>
                                          </p:val>
                                        </p:tav>
                                      </p:tavLst>
                                    </p:anim>
                                    <p:anim calcmode="lin" valueType="num">
                                      <p:cBhvr additive="base">
                                        <p:cTn id="124" dur="500" fill="hold"/>
                                        <p:tgtEl>
                                          <p:spTgt spid="74"/>
                                        </p:tgtEl>
                                        <p:attrNameLst>
                                          <p:attrName>ppt_y</p:attrName>
                                        </p:attrNameLst>
                                      </p:cBhvr>
                                      <p:tavLst>
                                        <p:tav tm="0">
                                          <p:val>
                                            <p:strVal val="1+#ppt_h/2"/>
                                          </p:val>
                                        </p:tav>
                                        <p:tav tm="100000">
                                          <p:val>
                                            <p:strVal val="#ppt_y"/>
                                          </p:val>
                                        </p:tav>
                                      </p:tavLst>
                                    </p:anim>
                                  </p:childTnLst>
                                </p:cTn>
                              </p:par>
                              <p:par>
                                <p:cTn id="125" presetID="2" presetClass="entr" presetSubtype="4" fill="hold" nodeType="withEffect">
                                  <p:stCondLst>
                                    <p:cond delay="0"/>
                                  </p:stCondLst>
                                  <p:childTnLst>
                                    <p:set>
                                      <p:cBhvr>
                                        <p:cTn id="126" dur="1" fill="hold">
                                          <p:stCondLst>
                                            <p:cond delay="0"/>
                                          </p:stCondLst>
                                        </p:cTn>
                                        <p:tgtEl>
                                          <p:spTgt spid="75"/>
                                        </p:tgtEl>
                                        <p:attrNameLst>
                                          <p:attrName>style.visibility</p:attrName>
                                        </p:attrNameLst>
                                      </p:cBhvr>
                                      <p:to>
                                        <p:strVal val="visible"/>
                                      </p:to>
                                    </p:set>
                                    <p:anim calcmode="lin" valueType="num">
                                      <p:cBhvr additive="base">
                                        <p:cTn id="127" dur="500" fill="hold"/>
                                        <p:tgtEl>
                                          <p:spTgt spid="75"/>
                                        </p:tgtEl>
                                        <p:attrNameLst>
                                          <p:attrName>ppt_x</p:attrName>
                                        </p:attrNameLst>
                                      </p:cBhvr>
                                      <p:tavLst>
                                        <p:tav tm="0">
                                          <p:val>
                                            <p:strVal val="#ppt_x"/>
                                          </p:val>
                                        </p:tav>
                                        <p:tav tm="100000">
                                          <p:val>
                                            <p:strVal val="#ppt_x"/>
                                          </p:val>
                                        </p:tav>
                                      </p:tavLst>
                                    </p:anim>
                                    <p:anim calcmode="lin" valueType="num">
                                      <p:cBhvr additive="base">
                                        <p:cTn id="128" dur="500" fill="hold"/>
                                        <p:tgtEl>
                                          <p:spTgt spid="75"/>
                                        </p:tgtEl>
                                        <p:attrNameLst>
                                          <p:attrName>ppt_y</p:attrName>
                                        </p:attrNameLst>
                                      </p:cBhvr>
                                      <p:tavLst>
                                        <p:tav tm="0">
                                          <p:val>
                                            <p:strVal val="1+#ppt_h/2"/>
                                          </p:val>
                                        </p:tav>
                                        <p:tav tm="100000">
                                          <p:val>
                                            <p:strVal val="#ppt_y"/>
                                          </p:val>
                                        </p:tav>
                                      </p:tavLst>
                                    </p:anim>
                                  </p:childTnLst>
                                </p:cTn>
                              </p:par>
                              <p:par>
                                <p:cTn id="129" presetID="2" presetClass="entr" presetSubtype="4" fill="hold" grpId="0" nodeType="withEffect">
                                  <p:stCondLst>
                                    <p:cond delay="0"/>
                                  </p:stCondLst>
                                  <p:childTnLst>
                                    <p:set>
                                      <p:cBhvr>
                                        <p:cTn id="130" dur="1" fill="hold">
                                          <p:stCondLst>
                                            <p:cond delay="0"/>
                                          </p:stCondLst>
                                        </p:cTn>
                                        <p:tgtEl>
                                          <p:spTgt spid="76"/>
                                        </p:tgtEl>
                                        <p:attrNameLst>
                                          <p:attrName>style.visibility</p:attrName>
                                        </p:attrNameLst>
                                      </p:cBhvr>
                                      <p:to>
                                        <p:strVal val="visible"/>
                                      </p:to>
                                    </p:set>
                                    <p:anim calcmode="lin" valueType="num">
                                      <p:cBhvr additive="base">
                                        <p:cTn id="131" dur="500" fill="hold"/>
                                        <p:tgtEl>
                                          <p:spTgt spid="76"/>
                                        </p:tgtEl>
                                        <p:attrNameLst>
                                          <p:attrName>ppt_x</p:attrName>
                                        </p:attrNameLst>
                                      </p:cBhvr>
                                      <p:tavLst>
                                        <p:tav tm="0">
                                          <p:val>
                                            <p:strVal val="#ppt_x"/>
                                          </p:val>
                                        </p:tav>
                                        <p:tav tm="100000">
                                          <p:val>
                                            <p:strVal val="#ppt_x"/>
                                          </p:val>
                                        </p:tav>
                                      </p:tavLst>
                                    </p:anim>
                                    <p:anim calcmode="lin" valueType="num">
                                      <p:cBhvr additive="base">
                                        <p:cTn id="132" dur="500" fill="hold"/>
                                        <p:tgtEl>
                                          <p:spTgt spid="76"/>
                                        </p:tgtEl>
                                        <p:attrNameLst>
                                          <p:attrName>ppt_y</p:attrName>
                                        </p:attrNameLst>
                                      </p:cBhvr>
                                      <p:tavLst>
                                        <p:tav tm="0">
                                          <p:val>
                                            <p:strVal val="1+#ppt_h/2"/>
                                          </p:val>
                                        </p:tav>
                                        <p:tav tm="100000">
                                          <p:val>
                                            <p:strVal val="#ppt_y"/>
                                          </p:val>
                                        </p:tav>
                                      </p:tavLst>
                                    </p:anim>
                                  </p:childTnLst>
                                </p:cTn>
                              </p:par>
                            </p:childTnLst>
                          </p:cTn>
                        </p:par>
                      </p:childTnLst>
                    </p:cTn>
                  </p:par>
                  <p:par>
                    <p:cTn id="133" fill="hold">
                      <p:stCondLst>
                        <p:cond delay="indefinite"/>
                      </p:stCondLst>
                      <p:childTnLst>
                        <p:par>
                          <p:cTn id="134" fill="hold">
                            <p:stCondLst>
                              <p:cond delay="0"/>
                            </p:stCondLst>
                            <p:childTnLst>
                              <p:par>
                                <p:cTn id="135" presetID="2" presetClass="entr" presetSubtype="4" fill="hold" nodeType="clickEffect">
                                  <p:stCondLst>
                                    <p:cond delay="0"/>
                                  </p:stCondLst>
                                  <p:childTnLst>
                                    <p:set>
                                      <p:cBhvr>
                                        <p:cTn id="136" dur="1" fill="hold">
                                          <p:stCondLst>
                                            <p:cond delay="0"/>
                                          </p:stCondLst>
                                        </p:cTn>
                                        <p:tgtEl>
                                          <p:spTgt spid="79"/>
                                        </p:tgtEl>
                                        <p:attrNameLst>
                                          <p:attrName>style.visibility</p:attrName>
                                        </p:attrNameLst>
                                      </p:cBhvr>
                                      <p:to>
                                        <p:strVal val="visible"/>
                                      </p:to>
                                    </p:set>
                                    <p:anim calcmode="lin" valueType="num">
                                      <p:cBhvr additive="base">
                                        <p:cTn id="137" dur="500" fill="hold"/>
                                        <p:tgtEl>
                                          <p:spTgt spid="79"/>
                                        </p:tgtEl>
                                        <p:attrNameLst>
                                          <p:attrName>ppt_x</p:attrName>
                                        </p:attrNameLst>
                                      </p:cBhvr>
                                      <p:tavLst>
                                        <p:tav tm="0">
                                          <p:val>
                                            <p:strVal val="#ppt_x"/>
                                          </p:val>
                                        </p:tav>
                                        <p:tav tm="100000">
                                          <p:val>
                                            <p:strVal val="#ppt_x"/>
                                          </p:val>
                                        </p:tav>
                                      </p:tavLst>
                                    </p:anim>
                                    <p:anim calcmode="lin" valueType="num">
                                      <p:cBhvr additive="base">
                                        <p:cTn id="138" dur="500" fill="hold"/>
                                        <p:tgtEl>
                                          <p:spTgt spid="79"/>
                                        </p:tgtEl>
                                        <p:attrNameLst>
                                          <p:attrName>ppt_y</p:attrName>
                                        </p:attrNameLst>
                                      </p:cBhvr>
                                      <p:tavLst>
                                        <p:tav tm="0">
                                          <p:val>
                                            <p:strVal val="1+#ppt_h/2"/>
                                          </p:val>
                                        </p:tav>
                                        <p:tav tm="100000">
                                          <p:val>
                                            <p:strVal val="#ppt_y"/>
                                          </p:val>
                                        </p:tav>
                                      </p:tavLst>
                                    </p:anim>
                                  </p:childTnLst>
                                </p:cTn>
                              </p:par>
                              <p:par>
                                <p:cTn id="139" presetID="2" presetClass="entr" presetSubtype="4" fill="hold" grpId="0" nodeType="withEffect">
                                  <p:stCondLst>
                                    <p:cond delay="0"/>
                                  </p:stCondLst>
                                  <p:childTnLst>
                                    <p:set>
                                      <p:cBhvr>
                                        <p:cTn id="140" dur="1" fill="hold">
                                          <p:stCondLst>
                                            <p:cond delay="0"/>
                                          </p:stCondLst>
                                        </p:cTn>
                                        <p:tgtEl>
                                          <p:spTgt spid="80"/>
                                        </p:tgtEl>
                                        <p:attrNameLst>
                                          <p:attrName>style.visibility</p:attrName>
                                        </p:attrNameLst>
                                      </p:cBhvr>
                                      <p:to>
                                        <p:strVal val="visible"/>
                                      </p:to>
                                    </p:set>
                                    <p:anim calcmode="lin" valueType="num">
                                      <p:cBhvr additive="base">
                                        <p:cTn id="141" dur="500" fill="hold"/>
                                        <p:tgtEl>
                                          <p:spTgt spid="80"/>
                                        </p:tgtEl>
                                        <p:attrNameLst>
                                          <p:attrName>ppt_x</p:attrName>
                                        </p:attrNameLst>
                                      </p:cBhvr>
                                      <p:tavLst>
                                        <p:tav tm="0">
                                          <p:val>
                                            <p:strVal val="#ppt_x"/>
                                          </p:val>
                                        </p:tav>
                                        <p:tav tm="100000">
                                          <p:val>
                                            <p:strVal val="#ppt_x"/>
                                          </p:val>
                                        </p:tav>
                                      </p:tavLst>
                                    </p:anim>
                                    <p:anim calcmode="lin" valueType="num">
                                      <p:cBhvr additive="base">
                                        <p:cTn id="142" dur="500" fill="hold"/>
                                        <p:tgtEl>
                                          <p:spTgt spid="8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build="p"/>
      <p:bldP spid="38" grpId="0" animBg="1"/>
      <p:bldP spid="41" grpId="0" animBg="1"/>
      <p:bldP spid="43" grpId="0" animBg="1"/>
      <p:bldP spid="47" grpId="0" animBg="1"/>
      <p:bldP spid="55" grpId="0" animBg="1"/>
      <p:bldP spid="58" grpId="0" animBg="1"/>
      <p:bldP spid="65" grpId="0" animBg="1"/>
      <p:bldP spid="68" grpId="0" animBg="1"/>
      <p:bldP spid="70" grpId="0" animBg="1"/>
      <p:bldP spid="76" grpId="0" animBg="1"/>
      <p:bldP spid="80" grpId="0"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Disk Communication Status</a:t>
            </a:r>
            <a:endParaRPr lang="en-US" dirty="0"/>
          </a:p>
        </p:txBody>
      </p:sp>
      <p:graphicFrame>
        <p:nvGraphicFramePr>
          <p:cNvPr id="4" name="Content Placeholder 4"/>
          <p:cNvGraphicFramePr>
            <a:graphicFrameLocks noGrp="1"/>
          </p:cNvGraphicFramePr>
          <p:nvPr>
            <p:ph idx="1"/>
            <p:extLst>
              <p:ext uri="{D42A27DB-BD31-4B8C-83A1-F6EECF244321}">
                <p14:modId xmlns:p14="http://schemas.microsoft.com/office/powerpoint/2010/main" val="1255460416"/>
              </p:ext>
            </p:extLst>
          </p:nvPr>
        </p:nvGraphicFramePr>
        <p:xfrm>
          <a:off x="609599" y="1524000"/>
          <a:ext cx="10969785" cy="3134360"/>
        </p:xfrm>
        <a:graphic>
          <a:graphicData uri="http://schemas.openxmlformats.org/drawingml/2006/table">
            <a:tbl>
              <a:tblPr firstRow="1" bandRow="1">
                <a:tableStyleId>{5C22544A-7EE6-4342-B048-85BDC9FD1C3A}</a:tableStyleId>
              </a:tblPr>
              <a:tblGrid>
                <a:gridCol w="2571751"/>
                <a:gridCol w="8398034"/>
              </a:tblGrid>
              <a:tr h="370840">
                <a:tc>
                  <a:txBody>
                    <a:bodyPr/>
                    <a:lstStyle/>
                    <a:p>
                      <a:r>
                        <a:rPr lang="en-US" dirty="0" smtClean="0"/>
                        <a:t>Connection</a:t>
                      </a:r>
                      <a:r>
                        <a:rPr lang="en-US" baseline="0" dirty="0" smtClean="0"/>
                        <a:t> State</a:t>
                      </a:r>
                      <a:endParaRPr lang="en-US" dirty="0"/>
                    </a:p>
                  </a:txBody>
                  <a:tcPr marL="184177" marR="184177"/>
                </a:tc>
                <a:tc>
                  <a:txBody>
                    <a:bodyPr/>
                    <a:lstStyle/>
                    <a:p>
                      <a:r>
                        <a:rPr lang="en-US" dirty="0" smtClean="0"/>
                        <a:t>Description</a:t>
                      </a:r>
                      <a:endParaRPr lang="en-US" dirty="0"/>
                    </a:p>
                  </a:txBody>
                  <a:tcPr marL="184177" marR="184177"/>
                </a:tc>
              </a:tr>
              <a:tr h="370840">
                <a:tc>
                  <a:txBody>
                    <a:bodyPr/>
                    <a:lstStyle/>
                    <a:p>
                      <a:r>
                        <a:rPr lang="en-US" dirty="0" smtClean="0"/>
                        <a:t>Connected</a:t>
                      </a:r>
                      <a:endParaRPr lang="en-US" dirty="0"/>
                    </a:p>
                  </a:txBody>
                  <a:tcPr marL="184177" marR="184177"/>
                </a:tc>
                <a:tc>
                  <a:txBody>
                    <a:bodyPr/>
                    <a:lstStyle/>
                    <a:p>
                      <a:r>
                        <a:rPr lang="en-US" sz="1800" b="0" i="0" u="none" strike="noStrike" kern="1200" baseline="0" dirty="0" smtClean="0">
                          <a:solidFill>
                            <a:schemeClr val="dk1"/>
                          </a:solidFill>
                          <a:latin typeface="+mn-lt"/>
                          <a:ea typeface="+mn-ea"/>
                          <a:cs typeface="+mn-cs"/>
                        </a:rPr>
                        <a:t>Data is being mirrored normally.</a:t>
                      </a:r>
                      <a:endParaRPr lang="en-US" dirty="0"/>
                    </a:p>
                  </a:txBody>
                  <a:tcPr marL="184177" marR="184177"/>
                </a:tc>
              </a:tr>
              <a:tr h="370840">
                <a:tc>
                  <a:txBody>
                    <a:bodyPr/>
                    <a:lstStyle/>
                    <a:p>
                      <a:r>
                        <a:rPr lang="en-US" dirty="0" err="1" smtClean="0"/>
                        <a:t>StandAlone</a:t>
                      </a:r>
                      <a:endParaRPr lang="en-US" dirty="0"/>
                    </a:p>
                  </a:txBody>
                  <a:tcPr marL="184177" marR="184177"/>
                </a:tc>
                <a:tc>
                  <a:txBody>
                    <a:bodyPr/>
                    <a:lstStyle/>
                    <a:p>
                      <a:r>
                        <a:rPr lang="en-US" sz="1800" b="0" i="0" u="none" strike="noStrike" kern="1200" baseline="0" dirty="0" smtClean="0">
                          <a:solidFill>
                            <a:schemeClr val="dk1"/>
                          </a:solidFill>
                          <a:latin typeface="+mn-lt"/>
                          <a:ea typeface="+mn-ea"/>
                          <a:cs typeface="+mn-cs"/>
                        </a:rPr>
                        <a:t>There is no network connection.</a:t>
                      </a:r>
                      <a:endParaRPr lang="en-US" dirty="0"/>
                    </a:p>
                  </a:txBody>
                  <a:tcPr marL="184177" marR="184177"/>
                </a:tc>
              </a:tr>
              <a:tr h="370840">
                <a:tc>
                  <a:txBody>
                    <a:bodyPr/>
                    <a:lstStyle/>
                    <a:p>
                      <a:r>
                        <a:rPr lang="en-US" dirty="0" err="1" smtClean="0"/>
                        <a:t>SyncSource</a:t>
                      </a:r>
                      <a:endParaRPr lang="en-US" dirty="0"/>
                    </a:p>
                  </a:txBody>
                  <a:tcPr marL="184177" marR="184177"/>
                </a:tc>
                <a:tc>
                  <a:txBody>
                    <a:bodyPr/>
                    <a:lstStyle/>
                    <a:p>
                      <a:r>
                        <a:rPr lang="en-US" sz="1800" b="0" i="0" u="none" strike="noStrike" kern="1200" baseline="0" dirty="0" smtClean="0">
                          <a:solidFill>
                            <a:schemeClr val="dk1"/>
                          </a:solidFill>
                          <a:latin typeface="+mn-lt"/>
                          <a:ea typeface="+mn-ea"/>
                          <a:cs typeface="+mn-cs"/>
                        </a:rPr>
                        <a:t>Disk synchronization is underway from the local machine to the other machine.</a:t>
                      </a:r>
                    </a:p>
                    <a:p>
                      <a:r>
                        <a:rPr lang="en-US" sz="1800" b="0" i="0" u="none" strike="noStrike" kern="1200" baseline="0" dirty="0" smtClean="0">
                          <a:solidFill>
                            <a:schemeClr val="dk1"/>
                          </a:solidFill>
                          <a:latin typeface="+mn-lt"/>
                          <a:ea typeface="+mn-ea"/>
                          <a:cs typeface="+mn-cs"/>
                        </a:rPr>
                        <a:t>That is, this machine is the primary</a:t>
                      </a:r>
                      <a:endParaRPr lang="en-US" dirty="0"/>
                    </a:p>
                  </a:txBody>
                  <a:tcPr marL="184177" marR="184177"/>
                </a:tc>
              </a:tr>
              <a:tr h="370840">
                <a:tc>
                  <a:txBody>
                    <a:bodyPr/>
                    <a:lstStyle/>
                    <a:p>
                      <a:r>
                        <a:rPr lang="en-US" dirty="0" err="1" smtClean="0"/>
                        <a:t>SyncTarget</a:t>
                      </a:r>
                      <a:endParaRPr lang="en-US" dirty="0"/>
                    </a:p>
                  </a:txBody>
                  <a:tcPr marL="184177" marR="184177"/>
                </a:tc>
                <a:tc>
                  <a:txBody>
                    <a:bodyPr/>
                    <a:lstStyle/>
                    <a:p>
                      <a:r>
                        <a:rPr lang="en-US" sz="1800" b="0" i="0" u="none" strike="noStrike" kern="1200" baseline="0" dirty="0" smtClean="0">
                          <a:solidFill>
                            <a:schemeClr val="dk1"/>
                          </a:solidFill>
                          <a:latin typeface="+mn-lt"/>
                          <a:ea typeface="+mn-ea"/>
                          <a:cs typeface="+mn-cs"/>
                        </a:rPr>
                        <a:t>Disk synchronization is underway from the other machine to this machine. That is, this machine is the secondary.</a:t>
                      </a:r>
                      <a:endParaRPr lang="en-US" dirty="0"/>
                    </a:p>
                  </a:txBody>
                  <a:tcPr marL="184177" marR="184177"/>
                </a:tc>
              </a:tr>
              <a:tr h="370840">
                <a:tc>
                  <a:txBody>
                    <a:bodyPr/>
                    <a:lstStyle/>
                    <a:p>
                      <a:r>
                        <a:rPr lang="en-US" dirty="0" err="1" smtClean="0"/>
                        <a:t>WFConnection</a:t>
                      </a:r>
                      <a:endParaRPr lang="en-US" dirty="0"/>
                    </a:p>
                  </a:txBody>
                  <a:tcPr marL="184177" marR="184177"/>
                </a:tc>
                <a:tc>
                  <a:txBody>
                    <a:bodyPr/>
                    <a:lstStyle/>
                    <a:p>
                      <a:r>
                        <a:rPr lang="en-US" sz="1800" b="0" i="0" u="none" strike="noStrike" kern="1200" baseline="0" dirty="0" smtClean="0">
                          <a:solidFill>
                            <a:schemeClr val="dk1"/>
                          </a:solidFill>
                          <a:latin typeface="+mn-lt"/>
                          <a:ea typeface="+mn-ea"/>
                          <a:cs typeface="+mn-cs"/>
                        </a:rPr>
                        <a:t>This machine is waiting for the other machine to connect to it.</a:t>
                      </a:r>
                      <a:endParaRPr lang="en-US" dirty="0"/>
                    </a:p>
                  </a:txBody>
                  <a:tcPr marL="184177" marR="184177"/>
                </a:tc>
              </a:tr>
              <a:tr h="370840">
                <a:tc>
                  <a:txBody>
                    <a:bodyPr/>
                    <a:lstStyle/>
                    <a:p>
                      <a:r>
                        <a:rPr lang="en-US" dirty="0" err="1" smtClean="0"/>
                        <a:t>Unconfigured</a:t>
                      </a:r>
                      <a:endParaRPr lang="en-US" dirty="0"/>
                    </a:p>
                  </a:txBody>
                  <a:tcPr marL="184177" marR="184177"/>
                </a:tc>
                <a:tc>
                  <a:txBody>
                    <a:bodyPr/>
                    <a:lstStyle/>
                    <a:p>
                      <a:r>
                        <a:rPr lang="en-US" sz="1800" b="0" i="0" u="none" strike="noStrike" kern="1200" baseline="0" dirty="0" smtClean="0">
                          <a:solidFill>
                            <a:schemeClr val="dk1"/>
                          </a:solidFill>
                          <a:latin typeface="+mn-lt"/>
                          <a:ea typeface="+mn-ea"/>
                          <a:cs typeface="+mn-cs"/>
                        </a:rPr>
                        <a:t>The server where this command was executed is offline.</a:t>
                      </a:r>
                      <a:endParaRPr lang="en-US" dirty="0"/>
                    </a:p>
                  </a:txBody>
                  <a:tcPr marL="184177" marR="184177"/>
                </a:tc>
              </a:tr>
            </a:tbl>
          </a:graphicData>
        </a:graphic>
      </p:graphicFrame>
    </p:spTree>
    <p:extLst>
      <p:ext uri="{BB962C8B-B14F-4D97-AF65-F5344CB8AC3E}">
        <p14:creationId xmlns:p14="http://schemas.microsoft.com/office/powerpoint/2010/main" val="36897480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Disk Data Status</a:t>
            </a:r>
            <a:endParaRPr lang="en-US" dirty="0"/>
          </a:p>
        </p:txBody>
      </p:sp>
      <p:graphicFrame>
        <p:nvGraphicFramePr>
          <p:cNvPr id="4" name="Content Placeholder 4"/>
          <p:cNvGraphicFramePr>
            <a:graphicFrameLocks noGrp="1"/>
          </p:cNvGraphicFramePr>
          <p:nvPr>
            <p:ph idx="1"/>
            <p:extLst>
              <p:ext uri="{D42A27DB-BD31-4B8C-83A1-F6EECF244321}">
                <p14:modId xmlns:p14="http://schemas.microsoft.com/office/powerpoint/2010/main" val="2610679293"/>
              </p:ext>
            </p:extLst>
          </p:nvPr>
        </p:nvGraphicFramePr>
        <p:xfrm>
          <a:off x="609599" y="1524000"/>
          <a:ext cx="10969785" cy="3408680"/>
        </p:xfrm>
        <a:graphic>
          <a:graphicData uri="http://schemas.openxmlformats.org/drawingml/2006/table">
            <a:tbl>
              <a:tblPr firstRow="1" bandRow="1">
                <a:tableStyleId>{5C22544A-7EE6-4342-B048-85BDC9FD1C3A}</a:tableStyleId>
              </a:tblPr>
              <a:tblGrid>
                <a:gridCol w="2400301"/>
                <a:gridCol w="8569484"/>
              </a:tblGrid>
              <a:tr h="370840">
                <a:tc>
                  <a:txBody>
                    <a:bodyPr/>
                    <a:lstStyle/>
                    <a:p>
                      <a:r>
                        <a:rPr lang="en-US" dirty="0" smtClean="0"/>
                        <a:t>Connection</a:t>
                      </a:r>
                      <a:r>
                        <a:rPr lang="en-US" baseline="0" dirty="0" smtClean="0"/>
                        <a:t> State</a:t>
                      </a:r>
                      <a:endParaRPr lang="en-US" dirty="0"/>
                    </a:p>
                  </a:txBody>
                  <a:tcPr marL="184177" marR="184177"/>
                </a:tc>
                <a:tc>
                  <a:txBody>
                    <a:bodyPr/>
                    <a:lstStyle/>
                    <a:p>
                      <a:r>
                        <a:rPr lang="en-US" dirty="0" smtClean="0"/>
                        <a:t>Description</a:t>
                      </a:r>
                      <a:endParaRPr lang="en-US" dirty="0"/>
                    </a:p>
                  </a:txBody>
                  <a:tcPr marL="184177" marR="184177"/>
                </a:tc>
              </a:tr>
              <a:tr h="370840">
                <a:tc>
                  <a:txBody>
                    <a:bodyPr/>
                    <a:lstStyle/>
                    <a:p>
                      <a:r>
                        <a:rPr lang="en-US" dirty="0" smtClean="0"/>
                        <a:t>Connected</a:t>
                      </a:r>
                      <a:endParaRPr lang="en-US" dirty="0"/>
                    </a:p>
                  </a:txBody>
                  <a:tcPr marL="184177" marR="184177"/>
                </a:tc>
                <a:tc>
                  <a:txBody>
                    <a:bodyPr/>
                    <a:lstStyle/>
                    <a:p>
                      <a:r>
                        <a:rPr lang="en-US" sz="1800" b="0" i="0" u="none" strike="noStrike" kern="1200" baseline="0" dirty="0" smtClean="0">
                          <a:solidFill>
                            <a:schemeClr val="dk1"/>
                          </a:solidFill>
                          <a:latin typeface="+mn-lt"/>
                          <a:ea typeface="+mn-ea"/>
                          <a:cs typeface="+mn-cs"/>
                        </a:rPr>
                        <a:t>Data is being mirrored normally.</a:t>
                      </a:r>
                      <a:endParaRPr lang="en-US" dirty="0"/>
                    </a:p>
                  </a:txBody>
                  <a:tcPr marL="184177" marR="184177"/>
                </a:tc>
              </a:tr>
              <a:tr h="370840">
                <a:tc>
                  <a:txBody>
                    <a:bodyPr/>
                    <a:lstStyle/>
                    <a:p>
                      <a:r>
                        <a:rPr lang="en-US" dirty="0" err="1" smtClean="0"/>
                        <a:t>StandAlone</a:t>
                      </a:r>
                      <a:endParaRPr lang="en-US" dirty="0"/>
                    </a:p>
                  </a:txBody>
                  <a:tcPr marL="184177" marR="184177"/>
                </a:tc>
                <a:tc>
                  <a:txBody>
                    <a:bodyPr/>
                    <a:lstStyle/>
                    <a:p>
                      <a:r>
                        <a:rPr lang="en-US" sz="1800" b="0" i="0" u="none" strike="noStrike" kern="1200" baseline="0" dirty="0" smtClean="0">
                          <a:solidFill>
                            <a:schemeClr val="dk1"/>
                          </a:solidFill>
                          <a:latin typeface="+mn-lt"/>
                          <a:ea typeface="+mn-ea"/>
                          <a:cs typeface="+mn-cs"/>
                        </a:rPr>
                        <a:t>There is no network connection.</a:t>
                      </a:r>
                      <a:endParaRPr lang="en-US" dirty="0"/>
                    </a:p>
                  </a:txBody>
                  <a:tcPr marL="184177" marR="184177"/>
                </a:tc>
              </a:tr>
              <a:tr h="370840">
                <a:tc>
                  <a:txBody>
                    <a:bodyPr/>
                    <a:lstStyle/>
                    <a:p>
                      <a:r>
                        <a:rPr lang="en-US" dirty="0" err="1" smtClean="0"/>
                        <a:t>SyncSource</a:t>
                      </a:r>
                      <a:endParaRPr lang="en-US" dirty="0"/>
                    </a:p>
                  </a:txBody>
                  <a:tcPr marL="184177" marR="184177"/>
                </a:tc>
                <a:tc>
                  <a:txBody>
                    <a:bodyPr/>
                    <a:lstStyle/>
                    <a:p>
                      <a:r>
                        <a:rPr lang="en-US" sz="1800" b="0" i="0" u="none" strike="noStrike" kern="1200" baseline="0" dirty="0" smtClean="0">
                          <a:solidFill>
                            <a:schemeClr val="dk1"/>
                          </a:solidFill>
                          <a:latin typeface="+mn-lt"/>
                          <a:ea typeface="+mn-ea"/>
                          <a:cs typeface="+mn-cs"/>
                        </a:rPr>
                        <a:t>Disk synchronization is underway from the local machine to the other machine.</a:t>
                      </a:r>
                    </a:p>
                    <a:p>
                      <a:r>
                        <a:rPr lang="en-US" sz="1800" b="0" i="0" u="none" strike="noStrike" kern="1200" baseline="0" dirty="0" smtClean="0">
                          <a:solidFill>
                            <a:schemeClr val="dk1"/>
                          </a:solidFill>
                          <a:latin typeface="+mn-lt"/>
                          <a:ea typeface="+mn-ea"/>
                          <a:cs typeface="+mn-cs"/>
                        </a:rPr>
                        <a:t>That is, this machine is the primary</a:t>
                      </a:r>
                      <a:endParaRPr lang="en-US" dirty="0"/>
                    </a:p>
                  </a:txBody>
                  <a:tcPr marL="184177" marR="184177"/>
                </a:tc>
              </a:tr>
              <a:tr h="370840">
                <a:tc>
                  <a:txBody>
                    <a:bodyPr/>
                    <a:lstStyle/>
                    <a:p>
                      <a:r>
                        <a:rPr lang="en-US" dirty="0" err="1" smtClean="0"/>
                        <a:t>SyncTarget</a:t>
                      </a:r>
                      <a:endParaRPr lang="en-US" dirty="0"/>
                    </a:p>
                  </a:txBody>
                  <a:tcPr marL="184177" marR="184177"/>
                </a:tc>
                <a:tc>
                  <a:txBody>
                    <a:bodyPr/>
                    <a:lstStyle/>
                    <a:p>
                      <a:r>
                        <a:rPr lang="en-US" sz="1800" b="0" i="0" u="none" strike="noStrike" kern="1200" baseline="0" dirty="0" smtClean="0">
                          <a:solidFill>
                            <a:schemeClr val="dk1"/>
                          </a:solidFill>
                          <a:latin typeface="+mn-lt"/>
                          <a:ea typeface="+mn-ea"/>
                          <a:cs typeface="+mn-cs"/>
                        </a:rPr>
                        <a:t>Disk synchronization is underway from the other machine to this machine. That is,</a:t>
                      </a:r>
                    </a:p>
                    <a:p>
                      <a:r>
                        <a:rPr lang="en-US" sz="1800" b="0" i="0" u="none" strike="noStrike" kern="1200" baseline="0" dirty="0" smtClean="0">
                          <a:solidFill>
                            <a:schemeClr val="dk1"/>
                          </a:solidFill>
                          <a:latin typeface="+mn-lt"/>
                          <a:ea typeface="+mn-ea"/>
                          <a:cs typeface="+mn-cs"/>
                        </a:rPr>
                        <a:t>this machine is the secondary.</a:t>
                      </a:r>
                      <a:endParaRPr lang="en-US" dirty="0"/>
                    </a:p>
                  </a:txBody>
                  <a:tcPr marL="184177" marR="184177"/>
                </a:tc>
              </a:tr>
              <a:tr h="370840">
                <a:tc>
                  <a:txBody>
                    <a:bodyPr/>
                    <a:lstStyle/>
                    <a:p>
                      <a:r>
                        <a:rPr lang="en-US" dirty="0" err="1" smtClean="0"/>
                        <a:t>WFConnection</a:t>
                      </a:r>
                      <a:endParaRPr lang="en-US" dirty="0"/>
                    </a:p>
                  </a:txBody>
                  <a:tcPr marL="184177" marR="184177"/>
                </a:tc>
                <a:tc>
                  <a:txBody>
                    <a:bodyPr/>
                    <a:lstStyle/>
                    <a:p>
                      <a:r>
                        <a:rPr lang="en-US" sz="1800" b="0" i="0" u="none" strike="noStrike" kern="1200" baseline="0" dirty="0" smtClean="0">
                          <a:solidFill>
                            <a:schemeClr val="dk1"/>
                          </a:solidFill>
                          <a:latin typeface="+mn-lt"/>
                          <a:ea typeface="+mn-ea"/>
                          <a:cs typeface="+mn-cs"/>
                        </a:rPr>
                        <a:t>This machine is waiting for the other machine to connect to it.</a:t>
                      </a:r>
                      <a:endParaRPr lang="en-US" dirty="0"/>
                    </a:p>
                  </a:txBody>
                  <a:tcPr marL="184177" marR="184177"/>
                </a:tc>
              </a:tr>
              <a:tr h="370840">
                <a:tc>
                  <a:txBody>
                    <a:bodyPr/>
                    <a:lstStyle/>
                    <a:p>
                      <a:r>
                        <a:rPr lang="en-US" dirty="0" err="1" smtClean="0"/>
                        <a:t>Unconfigured</a:t>
                      </a:r>
                      <a:endParaRPr lang="en-US" dirty="0"/>
                    </a:p>
                  </a:txBody>
                  <a:tcPr marL="184177" marR="184177"/>
                </a:tc>
                <a:tc>
                  <a:txBody>
                    <a:bodyPr/>
                    <a:lstStyle/>
                    <a:p>
                      <a:r>
                        <a:rPr lang="en-US" sz="1800" b="0" i="0" u="none" strike="noStrike" kern="1200" baseline="0" dirty="0" smtClean="0">
                          <a:solidFill>
                            <a:schemeClr val="dk1"/>
                          </a:solidFill>
                          <a:latin typeface="+mn-lt"/>
                          <a:ea typeface="+mn-ea"/>
                          <a:cs typeface="+mn-cs"/>
                        </a:rPr>
                        <a:t>The server where this command was executed is offline.</a:t>
                      </a:r>
                      <a:endParaRPr lang="en-US" dirty="0"/>
                    </a:p>
                  </a:txBody>
                  <a:tcPr marL="184177" marR="184177"/>
                </a:tc>
              </a:tr>
            </a:tbl>
          </a:graphicData>
        </a:graphic>
      </p:graphicFrame>
    </p:spTree>
    <p:extLst>
      <p:ext uri="{BB962C8B-B14F-4D97-AF65-F5344CB8AC3E}">
        <p14:creationId xmlns:p14="http://schemas.microsoft.com/office/powerpoint/2010/main" val="30451738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arcsight_cluster</a:t>
            </a:r>
            <a:r>
              <a:rPr lang="en-US" dirty="0" smtClean="0"/>
              <a:t> diagnose command</a:t>
            </a:r>
            <a:endParaRPr lang="en-US" dirty="0"/>
          </a:p>
        </p:txBody>
      </p:sp>
      <p:sp>
        <p:nvSpPr>
          <p:cNvPr id="4" name="Content Placeholder 2"/>
          <p:cNvSpPr>
            <a:spLocks noGrp="1"/>
          </p:cNvSpPr>
          <p:nvPr>
            <p:ph idx="1"/>
          </p:nvPr>
        </p:nvSpPr>
        <p:spPr/>
        <p:txBody>
          <a:bodyPr/>
          <a:lstStyle/>
          <a:p>
            <a:r>
              <a:rPr lang="en-US" dirty="0" smtClean="0"/>
              <a:t>Provides basic status analysis about the current cluster situation</a:t>
            </a:r>
          </a:p>
          <a:p>
            <a:endParaRPr lang="en-US" dirty="0"/>
          </a:p>
          <a:p>
            <a:r>
              <a:rPr lang="en-US" dirty="0" smtClean="0"/>
              <a:t>Provides general tips on how to resolve issues</a:t>
            </a:r>
          </a:p>
          <a:p>
            <a:endParaRPr lang="en-US" dirty="0"/>
          </a:p>
          <a:p>
            <a:r>
              <a:rPr lang="en-US" dirty="0" smtClean="0"/>
              <a:t>High level command</a:t>
            </a:r>
          </a:p>
          <a:p>
            <a:endParaRPr lang="en-US" dirty="0"/>
          </a:p>
          <a:p>
            <a:r>
              <a:rPr lang="en-US" dirty="0" smtClean="0"/>
              <a:t>Limited functionality</a:t>
            </a:r>
            <a:endParaRPr lang="en-US" dirty="0"/>
          </a:p>
        </p:txBody>
      </p:sp>
    </p:spTree>
    <p:extLst>
      <p:ext uri="{BB962C8B-B14F-4D97-AF65-F5344CB8AC3E}">
        <p14:creationId xmlns:p14="http://schemas.microsoft.com/office/powerpoint/2010/main" val="42447503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xEl>
                                              <p:pRg st="2" end="2"/>
                                            </p:txEl>
                                          </p:spTgt>
                                        </p:tgtEl>
                                        <p:attrNameLst>
                                          <p:attrName>style.visibility</p:attrName>
                                        </p:attrNameLst>
                                      </p:cBhvr>
                                      <p:to>
                                        <p:strVal val="visible"/>
                                      </p:to>
                                    </p:set>
                                    <p:anim calcmode="lin" valueType="num">
                                      <p:cBhvr additive="base">
                                        <p:cTn id="13"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xEl>
                                              <p:pRg st="4" end="4"/>
                                            </p:txEl>
                                          </p:spTgt>
                                        </p:tgtEl>
                                        <p:attrNameLst>
                                          <p:attrName>style.visibility</p:attrName>
                                        </p:attrNameLst>
                                      </p:cBhvr>
                                      <p:to>
                                        <p:strVal val="visible"/>
                                      </p:to>
                                    </p:set>
                                    <p:anim calcmode="lin" valueType="num">
                                      <p:cBhvr additive="base">
                                        <p:cTn id="19"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xEl>
                                              <p:pRg st="6" end="6"/>
                                            </p:txEl>
                                          </p:spTgt>
                                        </p:tgtEl>
                                        <p:attrNameLst>
                                          <p:attrName>style.visibility</p:attrName>
                                        </p:attrNameLst>
                                      </p:cBhvr>
                                      <p:to>
                                        <p:strVal val="visible"/>
                                      </p:to>
                                    </p:set>
                                    <p:anim calcmode="lin" valueType="num">
                                      <p:cBhvr additive="base">
                                        <p:cTn id="25"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Which logs to analyze</a:t>
            </a:r>
            <a:endParaRPr lang="en-US" dirty="0"/>
          </a:p>
        </p:txBody>
      </p:sp>
      <p:sp>
        <p:nvSpPr>
          <p:cNvPr id="4" name="Content Placeholder 2"/>
          <p:cNvSpPr>
            <a:spLocks noGrp="1"/>
          </p:cNvSpPr>
          <p:nvPr>
            <p:ph idx="1"/>
          </p:nvPr>
        </p:nvSpPr>
        <p:spPr/>
        <p:txBody>
          <a:bodyPr/>
          <a:lstStyle/>
          <a:p>
            <a:pPr marL="285750" indent="-285750">
              <a:buFont typeface="Arial" panose="020B0604020202020204" pitchFamily="34" charset="0"/>
              <a:buChar char="•"/>
            </a:pPr>
            <a:r>
              <a:rPr lang="en-US" dirty="0" smtClean="0">
                <a:solidFill>
                  <a:schemeClr val="tx1"/>
                </a:solidFill>
              </a:rPr>
              <a:t>Log directory Path: /</a:t>
            </a:r>
            <a:r>
              <a:rPr lang="en-US" dirty="0" err="1" smtClean="0">
                <a:solidFill>
                  <a:schemeClr val="tx1"/>
                </a:solidFill>
              </a:rPr>
              <a:t>usr</a:t>
            </a:r>
            <a:r>
              <a:rPr lang="en-US" dirty="0" smtClean="0">
                <a:solidFill>
                  <a:schemeClr val="tx1"/>
                </a:solidFill>
              </a:rPr>
              <a:t>/lib/</a:t>
            </a:r>
            <a:r>
              <a:rPr lang="en-US" dirty="0" err="1" smtClean="0">
                <a:solidFill>
                  <a:schemeClr val="tx1"/>
                </a:solidFill>
              </a:rPr>
              <a:t>arcsight</a:t>
            </a:r>
            <a:r>
              <a:rPr lang="en-US" dirty="0" smtClean="0">
                <a:solidFill>
                  <a:schemeClr val="tx1"/>
                </a:solidFill>
              </a:rPr>
              <a:t>/</a:t>
            </a:r>
            <a:r>
              <a:rPr lang="en-US" dirty="0" err="1" smtClean="0">
                <a:solidFill>
                  <a:schemeClr val="tx1"/>
                </a:solidFill>
              </a:rPr>
              <a:t>highavail</a:t>
            </a:r>
            <a:r>
              <a:rPr lang="en-US" dirty="0" smtClean="0">
                <a:solidFill>
                  <a:schemeClr val="tx1"/>
                </a:solidFill>
              </a:rPr>
              <a:t>/logs</a:t>
            </a:r>
          </a:p>
          <a:p>
            <a:pPr marL="285750" indent="-285750">
              <a:buFont typeface="Arial" panose="020B0604020202020204" pitchFamily="34" charset="0"/>
              <a:buChar char="•"/>
            </a:pPr>
            <a:r>
              <a:rPr lang="en-US" dirty="0" smtClean="0"/>
              <a:t>Install.log: </a:t>
            </a:r>
            <a:r>
              <a:rPr lang="en-US" b="0" dirty="0" smtClean="0"/>
              <a:t>tracks installation of rpm packages and overall HA installation process on both cluster nodes</a:t>
            </a:r>
          </a:p>
          <a:p>
            <a:pPr marL="285750" indent="-285750">
              <a:buFont typeface="Arial" panose="020B0604020202020204" pitchFamily="34" charset="0"/>
              <a:buChar char="•"/>
            </a:pPr>
            <a:r>
              <a:rPr lang="en-US" dirty="0" smtClean="0"/>
              <a:t>Install-console.log:</a:t>
            </a:r>
            <a:r>
              <a:rPr lang="en-US" b="0" dirty="0" smtClean="0"/>
              <a:t> tracks communication status between both cluster nodes.</a:t>
            </a:r>
            <a:endParaRPr lang="en-US" b="0" dirty="0">
              <a:solidFill>
                <a:schemeClr val="tx1"/>
              </a:solidFill>
            </a:endParaRPr>
          </a:p>
          <a:p>
            <a:pPr marL="285750" indent="-285750">
              <a:buFont typeface="Arial" panose="020B0604020202020204" pitchFamily="34" charset="0"/>
              <a:buChar char="•"/>
            </a:pPr>
            <a:r>
              <a:rPr lang="en-US" dirty="0" smtClean="0"/>
              <a:t>firstBootWizard.log:</a:t>
            </a:r>
            <a:r>
              <a:rPr lang="en-US" b="0" dirty="0" smtClean="0"/>
              <a:t> tracks configuration of HA module on both cluster nodes</a:t>
            </a:r>
            <a:endParaRPr lang="en-US" b="0" dirty="0">
              <a:solidFill>
                <a:schemeClr val="tx1"/>
              </a:solidFill>
            </a:endParaRPr>
          </a:p>
          <a:p>
            <a:pPr marL="285750" indent="-285750">
              <a:buFont typeface="Arial" panose="020B0604020202020204" pitchFamily="34" charset="0"/>
              <a:buChar char="•"/>
            </a:pPr>
            <a:r>
              <a:rPr lang="en-US" dirty="0" smtClean="0"/>
              <a:t>arcsight_cluster.log:</a:t>
            </a:r>
            <a:r>
              <a:rPr lang="en-US" b="0" dirty="0" smtClean="0"/>
              <a:t> monitors status of the cluster and of the particular node.</a:t>
            </a:r>
          </a:p>
          <a:p>
            <a:pPr marL="285750" indent="-285750">
              <a:buFont typeface="Arial" panose="020B0604020202020204" pitchFamily="34" charset="0"/>
              <a:buChar char="•"/>
            </a:pPr>
            <a:r>
              <a:rPr lang="en-US" dirty="0"/>
              <a:t>/</a:t>
            </a:r>
            <a:r>
              <a:rPr lang="en-US" dirty="0" err="1"/>
              <a:t>usr</a:t>
            </a:r>
            <a:r>
              <a:rPr lang="en-US" dirty="0"/>
              <a:t>/lib/</a:t>
            </a:r>
            <a:r>
              <a:rPr lang="en-US" dirty="0" err="1"/>
              <a:t>arcsight</a:t>
            </a:r>
            <a:r>
              <a:rPr lang="en-US" dirty="0"/>
              <a:t>/</a:t>
            </a:r>
            <a:r>
              <a:rPr lang="en-US" dirty="0" err="1"/>
              <a:t>highavail</a:t>
            </a:r>
            <a:r>
              <a:rPr lang="en-US" dirty="0"/>
              <a:t>/</a:t>
            </a:r>
            <a:r>
              <a:rPr lang="en-US" dirty="0" err="1"/>
              <a:t>highavail.properties</a:t>
            </a:r>
            <a:r>
              <a:rPr lang="en-US" dirty="0"/>
              <a:t>: </a:t>
            </a:r>
            <a:r>
              <a:rPr lang="en-US" b="0" dirty="0"/>
              <a:t>configuration </a:t>
            </a:r>
            <a:r>
              <a:rPr lang="en-US" b="0" dirty="0" smtClean="0"/>
              <a:t>file</a:t>
            </a:r>
            <a:endParaRPr lang="en-US" b="0" dirty="0">
              <a:solidFill>
                <a:schemeClr val="tx1"/>
              </a:solidFill>
            </a:endParaRPr>
          </a:p>
          <a:p>
            <a:pPr marL="285750" indent="-285750">
              <a:buFont typeface="Arial" panose="020B0604020202020204" pitchFamily="34" charset="0"/>
              <a:buChar char="•"/>
            </a:pPr>
            <a:r>
              <a:rPr lang="en-US" dirty="0" smtClean="0"/>
              <a:t>/</a:t>
            </a:r>
            <a:r>
              <a:rPr lang="en-US" dirty="0" err="1" smtClean="0"/>
              <a:t>var</a:t>
            </a:r>
            <a:r>
              <a:rPr lang="en-US" dirty="0" smtClean="0"/>
              <a:t>/log/messages: </a:t>
            </a:r>
            <a:r>
              <a:rPr lang="en-US" b="0" dirty="0" smtClean="0"/>
              <a:t>contains information regarding DRBD functionality</a:t>
            </a:r>
          </a:p>
          <a:p>
            <a:pPr marL="285750" indent="-285750">
              <a:buFont typeface="Arial" panose="020B0604020202020204" pitchFamily="34" charset="0"/>
              <a:buChar char="•"/>
            </a:pPr>
            <a:r>
              <a:rPr lang="en-US" dirty="0" smtClean="0"/>
              <a:t>/</a:t>
            </a:r>
            <a:r>
              <a:rPr lang="en-US" dirty="0" err="1" smtClean="0"/>
              <a:t>usr</a:t>
            </a:r>
            <a:r>
              <a:rPr lang="en-US" dirty="0" smtClean="0"/>
              <a:t>/</a:t>
            </a:r>
            <a:r>
              <a:rPr lang="en-US" dirty="0" err="1" smtClean="0"/>
              <a:t>sbin</a:t>
            </a:r>
            <a:r>
              <a:rPr lang="en-US" dirty="0" smtClean="0"/>
              <a:t>/</a:t>
            </a:r>
            <a:r>
              <a:rPr lang="en-US" dirty="0" err="1" smtClean="0"/>
              <a:t>crm_report</a:t>
            </a:r>
            <a:r>
              <a:rPr lang="en-US" dirty="0" smtClean="0"/>
              <a:t>:</a:t>
            </a:r>
            <a:r>
              <a:rPr lang="en-US" b="0" dirty="0" smtClean="0"/>
              <a:t> generates real time report on both nodes of the cluster. Example: </a:t>
            </a:r>
            <a:r>
              <a:rPr lang="en-US" b="0" dirty="0" err="1" smtClean="0"/>
              <a:t>crm_report</a:t>
            </a:r>
            <a:r>
              <a:rPr lang="en-US" b="0" dirty="0" smtClean="0"/>
              <a:t> –f “2016-02-25 09:00:00” report.txt</a:t>
            </a:r>
            <a:endParaRPr lang="en-US" dirty="0" smtClean="0"/>
          </a:p>
        </p:txBody>
      </p:sp>
    </p:spTree>
    <p:extLst>
      <p:ext uri="{BB962C8B-B14F-4D97-AF65-F5344CB8AC3E}">
        <p14:creationId xmlns:p14="http://schemas.microsoft.com/office/powerpoint/2010/main" val="2220345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additive="base">
                                        <p:cTn id="19"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xEl>
                                              <p:pRg st="3" end="3"/>
                                            </p:txEl>
                                          </p:spTgt>
                                        </p:tgtEl>
                                        <p:attrNameLst>
                                          <p:attrName>style.visibility</p:attrName>
                                        </p:attrNameLst>
                                      </p:cBhvr>
                                      <p:to>
                                        <p:strVal val="visible"/>
                                      </p:to>
                                    </p:set>
                                    <p:anim calcmode="lin" valueType="num">
                                      <p:cBhvr additive="base">
                                        <p:cTn id="25"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anim calcmode="lin" valueType="num">
                                      <p:cBhvr additive="base">
                                        <p:cTn id="31"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4">
                                            <p:txEl>
                                              <p:pRg st="5" end="5"/>
                                            </p:txEl>
                                          </p:spTgt>
                                        </p:tgtEl>
                                        <p:attrNameLst>
                                          <p:attrName>style.visibility</p:attrName>
                                        </p:attrNameLst>
                                      </p:cBhvr>
                                      <p:to>
                                        <p:strVal val="visible"/>
                                      </p:to>
                                    </p:set>
                                    <p:anim calcmode="lin" valueType="num">
                                      <p:cBhvr additive="base">
                                        <p:cTn id="37"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4">
                                            <p:txEl>
                                              <p:pRg st="6" end="6"/>
                                            </p:txEl>
                                          </p:spTgt>
                                        </p:tgtEl>
                                        <p:attrNameLst>
                                          <p:attrName>style.visibility</p:attrName>
                                        </p:attrNameLst>
                                      </p:cBhvr>
                                      <p:to>
                                        <p:strVal val="visible"/>
                                      </p:to>
                                    </p:set>
                                    <p:anim calcmode="lin" valueType="num">
                                      <p:cBhvr additive="base">
                                        <p:cTn id="43"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4">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4">
                                            <p:txEl>
                                              <p:pRg st="7" end="7"/>
                                            </p:txEl>
                                          </p:spTgt>
                                        </p:tgtEl>
                                        <p:attrNameLst>
                                          <p:attrName>style.visibility</p:attrName>
                                        </p:attrNameLst>
                                      </p:cBhvr>
                                      <p:to>
                                        <p:strVal val="visible"/>
                                      </p:to>
                                    </p:set>
                                    <p:anim calcmode="lin" valueType="num">
                                      <p:cBhvr additive="base">
                                        <p:cTn id="49" dur="500" fill="hold"/>
                                        <p:tgtEl>
                                          <p:spTgt spid="4">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4">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ArrayIndexOutOfBoundException</a:t>
            </a:r>
            <a:r>
              <a:rPr lang="en-US" dirty="0" smtClean="0"/>
              <a:t> during installation</a:t>
            </a:r>
            <a:endParaRPr lang="en-US" dirty="0"/>
          </a:p>
        </p:txBody>
      </p:sp>
      <p:sp>
        <p:nvSpPr>
          <p:cNvPr id="4" name="Content Placeholder 2"/>
          <p:cNvSpPr>
            <a:spLocks noGrp="1"/>
          </p:cNvSpPr>
          <p:nvPr>
            <p:ph idx="1"/>
          </p:nvPr>
        </p:nvSpPr>
        <p:spPr/>
        <p:txBody>
          <a:bodyPr/>
          <a:lstStyle/>
          <a:p>
            <a:pPr marL="285750" indent="-285750">
              <a:buFont typeface="Arial" panose="020B0604020202020204" pitchFamily="34" charset="0"/>
              <a:buChar char="•"/>
            </a:pPr>
            <a:r>
              <a:rPr lang="en-US" dirty="0" smtClean="0"/>
              <a:t>Fixed on 6.9.1</a:t>
            </a:r>
          </a:p>
          <a:p>
            <a:pPr marL="285750" indent="-285750">
              <a:buFont typeface="Arial" panose="020B0604020202020204" pitchFamily="34" charset="0"/>
              <a:buChar char="•"/>
            </a:pPr>
            <a:r>
              <a:rPr lang="en-US" dirty="0" err="1" smtClean="0"/>
              <a:t>FirstBootWizard</a:t>
            </a:r>
            <a:r>
              <a:rPr lang="en-US" dirty="0" smtClean="0"/>
              <a:t> is not able to handle </a:t>
            </a:r>
            <a:r>
              <a:rPr lang="en-US" dirty="0" err="1" smtClean="0"/>
              <a:t>mountpoints</a:t>
            </a:r>
            <a:r>
              <a:rPr lang="en-US" dirty="0" smtClean="0"/>
              <a:t> that have additional </a:t>
            </a:r>
            <a:r>
              <a:rPr lang="en-US" dirty="0" err="1" smtClean="0"/>
              <a:t>mountpoints</a:t>
            </a:r>
            <a:r>
              <a:rPr lang="en-US" dirty="0" smtClean="0"/>
              <a:t> inside them</a:t>
            </a:r>
          </a:p>
          <a:p>
            <a:pPr marL="285750" indent="-285750">
              <a:buFont typeface="Arial" panose="020B0604020202020204" pitchFamily="34" charset="0"/>
              <a:buChar char="•"/>
            </a:pPr>
            <a:r>
              <a:rPr lang="en-US" dirty="0" smtClean="0"/>
              <a:t>Mostly happens when customer has multiple mount points setup on their server</a:t>
            </a:r>
          </a:p>
          <a:p>
            <a:pPr marL="285750" indent="-285750">
              <a:buFont typeface="Arial" panose="020B0604020202020204" pitchFamily="34" charset="0"/>
              <a:buChar char="•"/>
            </a:pPr>
            <a:r>
              <a:rPr lang="en-US" dirty="0" smtClean="0"/>
              <a:t>Workaround is to unmount all partitions before </a:t>
            </a:r>
            <a:r>
              <a:rPr lang="en-US" dirty="0" err="1" smtClean="0"/>
              <a:t>FirstBootWizard</a:t>
            </a:r>
            <a:r>
              <a:rPr lang="en-US" dirty="0" smtClean="0"/>
              <a:t> begins and then you can mount everything again.</a:t>
            </a:r>
          </a:p>
          <a:p>
            <a:pPr marL="285750" indent="-285750">
              <a:buFont typeface="Arial" panose="020B0604020202020204" pitchFamily="34" charset="0"/>
              <a:buChar char="•"/>
            </a:pPr>
            <a:r>
              <a:rPr lang="en-US" dirty="0" smtClean="0"/>
              <a:t>Unmount specifically mount points not required for ESM HA functionality</a:t>
            </a:r>
          </a:p>
          <a:p>
            <a:pPr marL="285750" indent="-285750">
              <a:buFont typeface="Arial" panose="020B0604020202020204" pitchFamily="34" charset="0"/>
              <a:buChar char="•"/>
            </a:pPr>
            <a:r>
              <a:rPr lang="en-US" dirty="0" smtClean="0"/>
              <a:t>/apps</a:t>
            </a:r>
          </a:p>
          <a:p>
            <a:pPr marL="285750" indent="-285750">
              <a:buFont typeface="Arial" panose="020B0604020202020204" pitchFamily="34" charset="0"/>
              <a:buChar char="•"/>
            </a:pPr>
            <a:r>
              <a:rPr lang="en-US" dirty="0" smtClean="0"/>
              <a:t>/apps/</a:t>
            </a:r>
            <a:r>
              <a:rPr lang="en-US" dirty="0" err="1" smtClean="0"/>
              <a:t>arcsight</a:t>
            </a:r>
            <a:r>
              <a:rPr lang="en-US" dirty="0" smtClean="0"/>
              <a:t>: </a:t>
            </a:r>
            <a:r>
              <a:rPr lang="en-US" b="0" dirty="0" smtClean="0"/>
              <a:t>this will make </a:t>
            </a:r>
            <a:r>
              <a:rPr lang="en-US" b="0" dirty="0" err="1" smtClean="0"/>
              <a:t>FirstBootWizard</a:t>
            </a:r>
            <a:r>
              <a:rPr lang="en-US" b="0" dirty="0" smtClean="0"/>
              <a:t> throw the error</a:t>
            </a:r>
            <a:endParaRPr lang="en-US" dirty="0"/>
          </a:p>
        </p:txBody>
      </p:sp>
    </p:spTree>
    <p:extLst>
      <p:ext uri="{BB962C8B-B14F-4D97-AF65-F5344CB8AC3E}">
        <p14:creationId xmlns:p14="http://schemas.microsoft.com/office/powerpoint/2010/main" val="232237360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additive="base">
                                        <p:cTn id="19"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xEl>
                                              <p:pRg st="3" end="3"/>
                                            </p:txEl>
                                          </p:spTgt>
                                        </p:tgtEl>
                                        <p:attrNameLst>
                                          <p:attrName>style.visibility</p:attrName>
                                        </p:attrNameLst>
                                      </p:cBhvr>
                                      <p:to>
                                        <p:strVal val="visible"/>
                                      </p:to>
                                    </p:set>
                                    <p:anim calcmode="lin" valueType="num">
                                      <p:cBhvr additive="base">
                                        <p:cTn id="25"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anim calcmode="lin" valueType="num">
                                      <p:cBhvr additive="base">
                                        <p:cTn id="31"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4">
                                            <p:txEl>
                                              <p:pRg st="5" end="5"/>
                                            </p:txEl>
                                          </p:spTgt>
                                        </p:tgtEl>
                                        <p:attrNameLst>
                                          <p:attrName>style.visibility</p:attrName>
                                        </p:attrNameLst>
                                      </p:cBhvr>
                                      <p:to>
                                        <p:strVal val="visible"/>
                                      </p:to>
                                    </p:set>
                                    <p:anim calcmode="lin" valueType="num">
                                      <p:cBhvr additive="base">
                                        <p:cTn id="37"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4">
                                            <p:txEl>
                                              <p:pRg st="6" end="6"/>
                                            </p:txEl>
                                          </p:spTgt>
                                        </p:tgtEl>
                                        <p:attrNameLst>
                                          <p:attrName>style.visibility</p:attrName>
                                        </p:attrNameLst>
                                      </p:cBhvr>
                                      <p:to>
                                        <p:strVal val="visible"/>
                                      </p:to>
                                    </p:set>
                                    <p:anim calcmode="lin" valueType="num">
                                      <p:cBhvr additive="base">
                                        <p:cTn id="43"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4">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DRBD mirroring doesn’t start</a:t>
            </a:r>
            <a:endParaRPr lang="en-US" dirty="0"/>
          </a:p>
        </p:txBody>
      </p:sp>
      <p:sp>
        <p:nvSpPr>
          <p:cNvPr id="4" name="Content Placeholder 2"/>
          <p:cNvSpPr>
            <a:spLocks noGrp="1"/>
          </p:cNvSpPr>
          <p:nvPr>
            <p:ph idx="1"/>
          </p:nvPr>
        </p:nvSpPr>
        <p:spPr/>
        <p:txBody>
          <a:bodyPr/>
          <a:lstStyle/>
          <a:p>
            <a:pPr marL="285750" indent="-285750">
              <a:buFont typeface="Arial" panose="020B0604020202020204" pitchFamily="34" charset="0"/>
              <a:buChar char="•"/>
            </a:pPr>
            <a:r>
              <a:rPr lang="en-US" dirty="0" smtClean="0"/>
              <a:t>Check interconnect interfaces status</a:t>
            </a:r>
          </a:p>
          <a:p>
            <a:pPr marL="285750" indent="-285750">
              <a:buFont typeface="Arial" panose="020B0604020202020204" pitchFamily="34" charset="0"/>
              <a:buChar char="•"/>
            </a:pPr>
            <a:r>
              <a:rPr lang="en-US" dirty="0" err="1" smtClean="0"/>
              <a:t>Ifdown</a:t>
            </a:r>
            <a:r>
              <a:rPr lang="en-US" dirty="0" smtClean="0"/>
              <a:t>:</a:t>
            </a:r>
            <a:r>
              <a:rPr lang="en-US" b="0" dirty="0" smtClean="0"/>
              <a:t> bring an interface down</a:t>
            </a:r>
          </a:p>
          <a:p>
            <a:pPr marL="285750" indent="-285750">
              <a:buFont typeface="Arial" panose="020B0604020202020204" pitchFamily="34" charset="0"/>
              <a:buChar char="•"/>
            </a:pPr>
            <a:r>
              <a:rPr lang="en-US" dirty="0" err="1" smtClean="0"/>
              <a:t>Ifup</a:t>
            </a:r>
            <a:r>
              <a:rPr lang="en-US" dirty="0" smtClean="0"/>
              <a:t>:</a:t>
            </a:r>
            <a:r>
              <a:rPr lang="en-US" b="0" dirty="0" smtClean="0"/>
              <a:t> bring an interface up for troubleshooting connectivity</a:t>
            </a:r>
          </a:p>
          <a:p>
            <a:pPr marL="285750" indent="-285750">
              <a:buFont typeface="Arial" panose="020B0604020202020204" pitchFamily="34" charset="0"/>
              <a:buChar char="•"/>
            </a:pPr>
            <a:r>
              <a:rPr lang="en-US" dirty="0" smtClean="0"/>
              <a:t>DRBD will always do disks synchronization using interconnect interfaces</a:t>
            </a:r>
          </a:p>
          <a:p>
            <a:pPr marL="285750" indent="-285750">
              <a:buFont typeface="Arial" panose="020B0604020202020204" pitchFamily="34" charset="0"/>
              <a:buChar char="•"/>
            </a:pPr>
            <a:r>
              <a:rPr lang="en-US" dirty="0" smtClean="0"/>
              <a:t>Bringing interfaces down won’t restart synchronization after bringing them up again</a:t>
            </a:r>
          </a:p>
          <a:p>
            <a:pPr marL="285750" indent="-285750">
              <a:buFont typeface="Arial" panose="020B0604020202020204" pitchFamily="34" charset="0"/>
              <a:buChar char="•"/>
            </a:pPr>
            <a:r>
              <a:rPr lang="en-US" dirty="0" err="1" smtClean="0"/>
              <a:t>arcsight_cluster</a:t>
            </a:r>
            <a:r>
              <a:rPr lang="en-US" dirty="0" smtClean="0"/>
              <a:t> diagnose is your most useful tool on these scenarios</a:t>
            </a:r>
            <a:endParaRPr lang="en-US" dirty="0"/>
          </a:p>
        </p:txBody>
      </p:sp>
    </p:spTree>
    <p:extLst>
      <p:ext uri="{BB962C8B-B14F-4D97-AF65-F5344CB8AC3E}">
        <p14:creationId xmlns:p14="http://schemas.microsoft.com/office/powerpoint/2010/main" val="22839084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additive="base">
                                        <p:cTn id="19"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xEl>
                                              <p:pRg st="3" end="3"/>
                                            </p:txEl>
                                          </p:spTgt>
                                        </p:tgtEl>
                                        <p:attrNameLst>
                                          <p:attrName>style.visibility</p:attrName>
                                        </p:attrNameLst>
                                      </p:cBhvr>
                                      <p:to>
                                        <p:strVal val="visible"/>
                                      </p:to>
                                    </p:set>
                                    <p:anim calcmode="lin" valueType="num">
                                      <p:cBhvr additive="base">
                                        <p:cTn id="25"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anim calcmode="lin" valueType="num">
                                      <p:cBhvr additive="base">
                                        <p:cTn id="31"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4">
                                            <p:txEl>
                                              <p:pRg st="5" end="5"/>
                                            </p:txEl>
                                          </p:spTgt>
                                        </p:tgtEl>
                                        <p:attrNameLst>
                                          <p:attrName>style.visibility</p:attrName>
                                        </p:attrNameLst>
                                      </p:cBhvr>
                                      <p:to>
                                        <p:strVal val="visible"/>
                                      </p:to>
                                    </p:set>
                                    <p:anim calcmode="lin" valueType="num">
                                      <p:cBhvr additive="base">
                                        <p:cTn id="37"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Failover problems</a:t>
            </a:r>
            <a:endParaRPr lang="en-US" dirty="0"/>
          </a:p>
        </p:txBody>
      </p:sp>
      <p:sp>
        <p:nvSpPr>
          <p:cNvPr id="4" name="Content Placeholder 2"/>
          <p:cNvSpPr>
            <a:spLocks noGrp="1"/>
          </p:cNvSpPr>
          <p:nvPr>
            <p:ph idx="1"/>
          </p:nvPr>
        </p:nvSpPr>
        <p:spPr/>
        <p:txBody>
          <a:bodyPr/>
          <a:lstStyle/>
          <a:p>
            <a:pPr marL="285750" indent="-285750">
              <a:buFont typeface="Arial" panose="020B0604020202020204" pitchFamily="34" charset="0"/>
              <a:buChar char="•"/>
            </a:pPr>
            <a:r>
              <a:rPr lang="en-US" dirty="0" smtClean="0"/>
              <a:t>DRBD starts before the pacemaker:</a:t>
            </a:r>
            <a:r>
              <a:rPr lang="en-US" b="0" dirty="0" smtClean="0"/>
              <a:t> (most commonly on CentOS)</a:t>
            </a:r>
          </a:p>
          <a:p>
            <a:pPr marL="285750" indent="-285750">
              <a:buFont typeface="Arial" panose="020B0604020202020204" pitchFamily="34" charset="0"/>
              <a:buChar char="•"/>
            </a:pPr>
            <a:r>
              <a:rPr lang="en-US" dirty="0" smtClean="0"/>
              <a:t>Run the command </a:t>
            </a:r>
            <a:r>
              <a:rPr lang="en-US" dirty="0" err="1" smtClean="0"/>
              <a:t>chkconfig</a:t>
            </a:r>
            <a:r>
              <a:rPr lang="en-US" dirty="0" smtClean="0"/>
              <a:t> –list </a:t>
            </a:r>
            <a:r>
              <a:rPr lang="en-US" dirty="0" err="1" smtClean="0"/>
              <a:t>drbd</a:t>
            </a:r>
            <a:endParaRPr lang="en-US" dirty="0" smtClean="0"/>
          </a:p>
          <a:p>
            <a:pPr marL="285750" indent="-285750">
              <a:buFont typeface="Arial" panose="020B0604020202020204" pitchFamily="34" charset="0"/>
              <a:buChar char="•"/>
            </a:pPr>
            <a:r>
              <a:rPr lang="en-US" dirty="0" smtClean="0"/>
              <a:t>Ensure every start level is in off.</a:t>
            </a:r>
          </a:p>
          <a:p>
            <a:pPr marL="285750" indent="-285750">
              <a:buFont typeface="Arial" panose="020B0604020202020204" pitchFamily="34" charset="0"/>
              <a:buChar char="•"/>
            </a:pPr>
            <a:r>
              <a:rPr lang="en-US" dirty="0" smtClean="0"/>
              <a:t>DRBD can’t start before pacemaker otherwise it will not be able to sync the drives properly.</a:t>
            </a:r>
            <a:endParaRPr lang="en-US" dirty="0"/>
          </a:p>
          <a:p>
            <a:pPr marL="285750" indent="-285750">
              <a:buFont typeface="Arial" panose="020B0604020202020204" pitchFamily="34" charset="0"/>
              <a:buChar char="•"/>
            </a:pPr>
            <a:r>
              <a:rPr lang="en-US" dirty="0"/>
              <a:t>If failover can’t repair automatically, DRBD will “fence” the problematic resource to avoid further damage. Here are the steps to overcome this</a:t>
            </a:r>
          </a:p>
          <a:p>
            <a:pPr marL="342900" indent="-342900">
              <a:buFont typeface="+mj-lt"/>
              <a:buAutoNum type="arabicPeriod"/>
            </a:pPr>
            <a:r>
              <a:rPr lang="en-US" dirty="0" err="1"/>
              <a:t>crm</a:t>
            </a:r>
            <a:r>
              <a:rPr lang="en-US" dirty="0"/>
              <a:t> configure show | grep “</a:t>
            </a:r>
            <a:r>
              <a:rPr lang="en-US" dirty="0" err="1"/>
              <a:t>drbd</a:t>
            </a:r>
            <a:r>
              <a:rPr lang="en-US" dirty="0"/>
              <a:t>-fence-by-handler”: if this shows something your device is fenced so you need to fix this</a:t>
            </a:r>
          </a:p>
          <a:p>
            <a:pPr marL="342900" indent="-342900">
              <a:buFont typeface="+mj-lt"/>
              <a:buAutoNum type="arabicPeriod"/>
            </a:pPr>
            <a:r>
              <a:rPr lang="en-US" dirty="0" err="1"/>
              <a:t>Crm</a:t>
            </a:r>
            <a:r>
              <a:rPr lang="en-US" dirty="0"/>
              <a:t> configure</a:t>
            </a:r>
          </a:p>
          <a:p>
            <a:pPr marL="342900" indent="-342900">
              <a:buFont typeface="+mj-lt"/>
              <a:buAutoNum type="arabicPeriod"/>
            </a:pPr>
            <a:r>
              <a:rPr lang="en-US" dirty="0" err="1"/>
              <a:t>crm</a:t>
            </a:r>
            <a:r>
              <a:rPr lang="en-US" dirty="0"/>
              <a:t>(live)configure# delete </a:t>
            </a:r>
            <a:r>
              <a:rPr lang="en-US" dirty="0" err="1"/>
              <a:t>drbd</a:t>
            </a:r>
            <a:r>
              <a:rPr lang="en-US" dirty="0"/>
              <a:t>-fence-by-handler-opt-rule-DRBD-Group</a:t>
            </a:r>
          </a:p>
          <a:p>
            <a:pPr marL="342900" indent="-342900">
              <a:buFont typeface="+mj-lt"/>
              <a:buAutoNum type="arabicPeriod"/>
            </a:pPr>
            <a:r>
              <a:rPr lang="en-US" dirty="0" err="1"/>
              <a:t>crm</a:t>
            </a:r>
            <a:r>
              <a:rPr lang="en-US" dirty="0"/>
              <a:t>(live)configure# commit</a:t>
            </a:r>
          </a:p>
          <a:p>
            <a:pPr marL="342900" indent="-342900">
              <a:buFont typeface="+mj-lt"/>
              <a:buAutoNum type="arabicPeriod"/>
            </a:pPr>
            <a:r>
              <a:rPr lang="en-US" dirty="0" err="1"/>
              <a:t>crm</a:t>
            </a:r>
            <a:r>
              <a:rPr lang="en-US" dirty="0"/>
              <a:t>(live)configure# exit</a:t>
            </a:r>
          </a:p>
          <a:p>
            <a:endParaRPr lang="en-US" dirty="0"/>
          </a:p>
          <a:p>
            <a:pPr marL="285750" indent="-285750">
              <a:buFont typeface="Arial" panose="020B0604020202020204" pitchFamily="34" charset="0"/>
              <a:buChar char="•"/>
            </a:pPr>
            <a:endParaRPr lang="en-US" dirty="0" smtClean="0"/>
          </a:p>
        </p:txBody>
      </p:sp>
    </p:spTree>
    <p:extLst>
      <p:ext uri="{BB962C8B-B14F-4D97-AF65-F5344CB8AC3E}">
        <p14:creationId xmlns:p14="http://schemas.microsoft.com/office/powerpoint/2010/main" val="2165247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additive="base">
                                        <p:cTn id="19"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xEl>
                                              <p:pRg st="3" end="3"/>
                                            </p:txEl>
                                          </p:spTgt>
                                        </p:tgtEl>
                                        <p:attrNameLst>
                                          <p:attrName>style.visibility</p:attrName>
                                        </p:attrNameLst>
                                      </p:cBhvr>
                                      <p:to>
                                        <p:strVal val="visible"/>
                                      </p:to>
                                    </p:set>
                                    <p:anim calcmode="lin" valueType="num">
                                      <p:cBhvr additive="base">
                                        <p:cTn id="25"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anim calcmode="lin" valueType="num">
                                      <p:cBhvr additive="base">
                                        <p:cTn id="31"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4">
                                            <p:txEl>
                                              <p:pRg st="5" end="5"/>
                                            </p:txEl>
                                          </p:spTgt>
                                        </p:tgtEl>
                                        <p:attrNameLst>
                                          <p:attrName>style.visibility</p:attrName>
                                        </p:attrNameLst>
                                      </p:cBhvr>
                                      <p:to>
                                        <p:strVal val="visible"/>
                                      </p:to>
                                    </p:set>
                                    <p:anim calcmode="lin" valueType="num">
                                      <p:cBhvr additive="base">
                                        <p:cTn id="37"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4">
                                            <p:txEl>
                                              <p:pRg st="6" end="6"/>
                                            </p:txEl>
                                          </p:spTgt>
                                        </p:tgtEl>
                                        <p:attrNameLst>
                                          <p:attrName>style.visibility</p:attrName>
                                        </p:attrNameLst>
                                      </p:cBhvr>
                                      <p:to>
                                        <p:strVal val="visible"/>
                                      </p:to>
                                    </p:set>
                                    <p:anim calcmode="lin" valueType="num">
                                      <p:cBhvr additive="base">
                                        <p:cTn id="43"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4">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4">
                                            <p:txEl>
                                              <p:pRg st="7" end="7"/>
                                            </p:txEl>
                                          </p:spTgt>
                                        </p:tgtEl>
                                        <p:attrNameLst>
                                          <p:attrName>style.visibility</p:attrName>
                                        </p:attrNameLst>
                                      </p:cBhvr>
                                      <p:to>
                                        <p:strVal val="visible"/>
                                      </p:to>
                                    </p:set>
                                    <p:anim calcmode="lin" valueType="num">
                                      <p:cBhvr additive="base">
                                        <p:cTn id="49" dur="500" fill="hold"/>
                                        <p:tgtEl>
                                          <p:spTgt spid="4">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4">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4">
                                            <p:txEl>
                                              <p:pRg st="8" end="8"/>
                                            </p:txEl>
                                          </p:spTgt>
                                        </p:tgtEl>
                                        <p:attrNameLst>
                                          <p:attrName>style.visibility</p:attrName>
                                        </p:attrNameLst>
                                      </p:cBhvr>
                                      <p:to>
                                        <p:strVal val="visible"/>
                                      </p:to>
                                    </p:set>
                                    <p:anim calcmode="lin" valueType="num">
                                      <p:cBhvr additive="base">
                                        <p:cTn id="55" dur="500" fill="hold"/>
                                        <p:tgtEl>
                                          <p:spTgt spid="4">
                                            <p:txEl>
                                              <p:pRg st="8" end="8"/>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4">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4">
                                            <p:txEl>
                                              <p:pRg st="9" end="9"/>
                                            </p:txEl>
                                          </p:spTgt>
                                        </p:tgtEl>
                                        <p:attrNameLst>
                                          <p:attrName>style.visibility</p:attrName>
                                        </p:attrNameLst>
                                      </p:cBhvr>
                                      <p:to>
                                        <p:strVal val="visible"/>
                                      </p:to>
                                    </p:set>
                                    <p:anim calcmode="lin" valueType="num">
                                      <p:cBhvr additive="base">
                                        <p:cTn id="61" dur="500" fill="hold"/>
                                        <p:tgtEl>
                                          <p:spTgt spid="4">
                                            <p:txEl>
                                              <p:pRg st="9" end="9"/>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4">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Routing metrics</a:t>
            </a:r>
            <a:endParaRPr lang="en-US" dirty="0"/>
          </a:p>
        </p:txBody>
      </p:sp>
      <p:sp>
        <p:nvSpPr>
          <p:cNvPr id="3" name="Content Placeholder 2"/>
          <p:cNvSpPr>
            <a:spLocks noGrp="1"/>
          </p:cNvSpPr>
          <p:nvPr>
            <p:ph idx="1"/>
          </p:nvPr>
        </p:nvSpPr>
        <p:spPr/>
        <p:txBody>
          <a:bodyPr/>
          <a:lstStyle/>
          <a:p>
            <a:r>
              <a:rPr lang="en-US" dirty="0"/>
              <a:t>/</a:t>
            </a:r>
            <a:r>
              <a:rPr lang="en-US" dirty="0" err="1"/>
              <a:t>usr</a:t>
            </a:r>
            <a:r>
              <a:rPr lang="en-US" dirty="0"/>
              <a:t>/lib/</a:t>
            </a:r>
            <a:r>
              <a:rPr lang="en-US" dirty="0" err="1"/>
              <a:t>arcsight</a:t>
            </a:r>
            <a:r>
              <a:rPr lang="en-US" dirty="0"/>
              <a:t>/</a:t>
            </a:r>
            <a:r>
              <a:rPr lang="en-US" dirty="0" err="1"/>
              <a:t>highavail</a:t>
            </a:r>
            <a:r>
              <a:rPr lang="en-US" dirty="0"/>
              <a:t>/bin/</a:t>
            </a:r>
            <a:r>
              <a:rPr lang="en-US" dirty="0" err="1"/>
              <a:t>arcsight_cluster</a:t>
            </a:r>
            <a:r>
              <a:rPr lang="en-US" dirty="0"/>
              <a:t> status </a:t>
            </a:r>
            <a:br>
              <a:rPr lang="en-US" dirty="0"/>
            </a:br>
            <a:r>
              <a:rPr lang="en-US" dirty="0"/>
              <a:t>Wed Dec 9 11:36:21 PST 2015 FAIL Disk: </a:t>
            </a:r>
            <a:r>
              <a:rPr lang="en-US" dirty="0" err="1"/>
              <a:t>UpToDate</a:t>
            </a:r>
            <a:r>
              <a:rPr lang="en-US" dirty="0"/>
              <a:t>/</a:t>
            </a:r>
            <a:r>
              <a:rPr lang="en-US" dirty="0" err="1"/>
              <a:t>UpToDate</a:t>
            </a:r>
            <a:r>
              <a:rPr lang="en-US" dirty="0"/>
              <a:t>, 0 Nodes offline, 2 Resources Stopped </a:t>
            </a:r>
            <a:br>
              <a:rPr lang="en-US" dirty="0"/>
            </a:br>
            <a:r>
              <a:rPr lang="en-US" dirty="0"/>
              <a:t>n15-214-129-h90.arst.usa.hp.com: online Preferred </a:t>
            </a:r>
            <a:br>
              <a:rPr lang="en-US" dirty="0"/>
            </a:br>
            <a:r>
              <a:rPr lang="en-US" dirty="0"/>
              <a:t>n15-214-130-h198.arst.usa.hp.com: online Primary </a:t>
            </a:r>
            <a:br>
              <a:rPr lang="en-US" dirty="0"/>
            </a:br>
            <a:r>
              <a:rPr lang="en-US" dirty="0"/>
              <a:t>…</a:t>
            </a:r>
            <a:br>
              <a:rPr lang="en-US" dirty="0"/>
            </a:br>
            <a:r>
              <a:rPr lang="en-US" dirty="0"/>
              <a:t>Started </a:t>
            </a:r>
            <a:r>
              <a:rPr lang="en-US" dirty="0">
                <a:solidFill>
                  <a:srgbClr val="FF0000"/>
                </a:solidFill>
              </a:rPr>
              <a:t>F</a:t>
            </a:r>
            <a:r>
              <a:rPr lang="en-US" dirty="0"/>
              <a:t> Service-IP </a:t>
            </a:r>
          </a:p>
          <a:p>
            <a:endParaRPr lang="en-US" dirty="0" smtClean="0"/>
          </a:p>
          <a:p>
            <a:endParaRPr lang="en-US" dirty="0"/>
          </a:p>
          <a:p>
            <a:pPr marL="285750" indent="-285750">
              <a:buFont typeface="Arial" panose="020B0604020202020204" pitchFamily="34" charset="0"/>
              <a:buChar char="•"/>
            </a:pPr>
            <a:r>
              <a:rPr lang="en-US" dirty="0"/>
              <a:t>You can’t have one server being preferred and the other one being Primary</a:t>
            </a:r>
          </a:p>
          <a:p>
            <a:pPr marL="285750" indent="-285750">
              <a:buFont typeface="Arial" panose="020B0604020202020204" pitchFamily="34" charset="0"/>
              <a:buChar char="•"/>
            </a:pPr>
            <a:r>
              <a:rPr lang="en-US" dirty="0"/>
              <a:t>Why can’t disks sync? Check /</a:t>
            </a:r>
            <a:r>
              <a:rPr lang="en-US" dirty="0" err="1"/>
              <a:t>var</a:t>
            </a:r>
            <a:r>
              <a:rPr lang="en-US" dirty="0"/>
              <a:t>/log/messages</a:t>
            </a:r>
          </a:p>
          <a:p>
            <a:endParaRPr lang="en-US" dirty="0"/>
          </a:p>
        </p:txBody>
      </p:sp>
      <p:cxnSp>
        <p:nvCxnSpPr>
          <p:cNvPr id="8" name="Straight Arrow Connector 7"/>
          <p:cNvCxnSpPr/>
          <p:nvPr/>
        </p:nvCxnSpPr>
        <p:spPr>
          <a:xfrm flipH="1" flipV="1">
            <a:off x="6051550" y="2146300"/>
            <a:ext cx="863600" cy="76200"/>
          </a:xfrm>
          <a:prstGeom prst="straightConnector1">
            <a:avLst/>
          </a:prstGeom>
          <a:ln>
            <a:solidFill>
              <a:schemeClr val="accent3"/>
            </a:solidFill>
            <a:tailEnd type="triangle"/>
          </a:ln>
        </p:spPr>
        <p:style>
          <a:lnRef idx="1">
            <a:schemeClr val="accent6"/>
          </a:lnRef>
          <a:fillRef idx="0">
            <a:schemeClr val="accent6"/>
          </a:fillRef>
          <a:effectRef idx="0">
            <a:schemeClr val="accent6"/>
          </a:effectRef>
          <a:fontRef idx="minor">
            <a:schemeClr val="tx1"/>
          </a:fontRef>
        </p:style>
      </p:cxnSp>
      <p:cxnSp>
        <p:nvCxnSpPr>
          <p:cNvPr id="9" name="Straight Arrow Connector 8"/>
          <p:cNvCxnSpPr/>
          <p:nvPr/>
        </p:nvCxnSpPr>
        <p:spPr>
          <a:xfrm flipH="1">
            <a:off x="6051550" y="2222500"/>
            <a:ext cx="863600" cy="196850"/>
          </a:xfrm>
          <a:prstGeom prst="straightConnector1">
            <a:avLst/>
          </a:prstGeom>
          <a:ln>
            <a:solidFill>
              <a:schemeClr val="accent3"/>
            </a:solidFill>
            <a:tailEnd type="triangle"/>
          </a:ln>
        </p:spPr>
        <p:style>
          <a:lnRef idx="1">
            <a:schemeClr val="accent6"/>
          </a:lnRef>
          <a:fillRef idx="0">
            <a:schemeClr val="accent6"/>
          </a:fillRef>
          <a:effectRef idx="0">
            <a:schemeClr val="accent6"/>
          </a:effectRef>
          <a:fontRef idx="minor">
            <a:schemeClr val="tx1"/>
          </a:fontRef>
        </p:style>
      </p:cxnSp>
      <p:sp>
        <p:nvSpPr>
          <p:cNvPr id="10" name="Rectangle 9"/>
          <p:cNvSpPr/>
          <p:nvPr/>
        </p:nvSpPr>
        <p:spPr bwMode="gray">
          <a:xfrm>
            <a:off x="6915150" y="2165350"/>
            <a:ext cx="2076450" cy="2540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smtClean="0"/>
              <a:t>Both are primary!</a:t>
            </a:r>
            <a:endParaRPr lang="en-US" dirty="0"/>
          </a:p>
        </p:txBody>
      </p:sp>
      <p:cxnSp>
        <p:nvCxnSpPr>
          <p:cNvPr id="15" name="Straight Arrow Connector 14"/>
          <p:cNvCxnSpPr/>
          <p:nvPr/>
        </p:nvCxnSpPr>
        <p:spPr>
          <a:xfrm flipH="1" flipV="1">
            <a:off x="1654175" y="3000375"/>
            <a:ext cx="768350" cy="349250"/>
          </a:xfrm>
          <a:prstGeom prst="straightConnector1">
            <a:avLst/>
          </a:prstGeom>
          <a:ln>
            <a:solidFill>
              <a:schemeClr val="accent3"/>
            </a:solidFill>
            <a:tailEnd type="triangle"/>
          </a:ln>
        </p:spPr>
        <p:style>
          <a:lnRef idx="1">
            <a:schemeClr val="accent6"/>
          </a:lnRef>
          <a:fillRef idx="0">
            <a:schemeClr val="accent6"/>
          </a:fillRef>
          <a:effectRef idx="0">
            <a:schemeClr val="accent6"/>
          </a:effectRef>
          <a:fontRef idx="minor">
            <a:schemeClr val="tx1"/>
          </a:fontRef>
        </p:style>
      </p:cxnSp>
      <p:sp>
        <p:nvSpPr>
          <p:cNvPr id="16" name="Rectangle 15"/>
          <p:cNvSpPr/>
          <p:nvPr/>
        </p:nvSpPr>
        <p:spPr bwMode="gray">
          <a:xfrm>
            <a:off x="2422525" y="3222625"/>
            <a:ext cx="2076450" cy="2540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smtClean="0"/>
              <a:t>Disks can’t sync</a:t>
            </a:r>
            <a:endParaRPr lang="en-US" dirty="0"/>
          </a:p>
        </p:txBody>
      </p:sp>
    </p:spTree>
    <p:extLst>
      <p:ext uri="{BB962C8B-B14F-4D97-AF65-F5344CB8AC3E}">
        <p14:creationId xmlns:p14="http://schemas.microsoft.com/office/powerpoint/2010/main" val="13084458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ppt_x"/>
                                          </p:val>
                                        </p:tav>
                                        <p:tav tm="100000">
                                          <p:val>
                                            <p:strVal val="#ppt_x"/>
                                          </p:val>
                                        </p:tav>
                                      </p:tavLst>
                                    </p:anim>
                                    <p:anim calcmode="lin" valueType="num">
                                      <p:cBhvr additive="base">
                                        <p:cTn id="18" dur="500" fill="hold"/>
                                        <p:tgtEl>
                                          <p:spTgt spid="9"/>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500" fill="hold"/>
                                        <p:tgtEl>
                                          <p:spTgt spid="10"/>
                                        </p:tgtEl>
                                        <p:attrNameLst>
                                          <p:attrName>ppt_x</p:attrName>
                                        </p:attrNameLst>
                                      </p:cBhvr>
                                      <p:tavLst>
                                        <p:tav tm="0">
                                          <p:val>
                                            <p:strVal val="#ppt_x"/>
                                          </p:val>
                                        </p:tav>
                                        <p:tav tm="100000">
                                          <p:val>
                                            <p:strVal val="#ppt_x"/>
                                          </p:val>
                                        </p:tav>
                                      </p:tavLst>
                                    </p:anim>
                                    <p:anim calcmode="lin" valueType="num">
                                      <p:cBhvr additive="base">
                                        <p:cTn id="2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500" fill="hold"/>
                                        <p:tgtEl>
                                          <p:spTgt spid="15"/>
                                        </p:tgtEl>
                                        <p:attrNameLst>
                                          <p:attrName>ppt_x</p:attrName>
                                        </p:attrNameLst>
                                      </p:cBhvr>
                                      <p:tavLst>
                                        <p:tav tm="0">
                                          <p:val>
                                            <p:strVal val="#ppt_x"/>
                                          </p:val>
                                        </p:tav>
                                        <p:tav tm="100000">
                                          <p:val>
                                            <p:strVal val="#ppt_x"/>
                                          </p:val>
                                        </p:tav>
                                      </p:tavLst>
                                    </p:anim>
                                    <p:anim calcmode="lin" valueType="num">
                                      <p:cBhvr additive="base">
                                        <p:cTn id="28" dur="500" fill="hold"/>
                                        <p:tgtEl>
                                          <p:spTgt spid="15"/>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6"/>
                                        </p:tgtEl>
                                        <p:attrNameLst>
                                          <p:attrName>style.visibility</p:attrName>
                                        </p:attrNameLst>
                                      </p:cBhvr>
                                      <p:to>
                                        <p:strVal val="visible"/>
                                      </p:to>
                                    </p:set>
                                    <p:anim calcmode="lin" valueType="num">
                                      <p:cBhvr additive="base">
                                        <p:cTn id="31" dur="500" fill="hold"/>
                                        <p:tgtEl>
                                          <p:spTgt spid="16"/>
                                        </p:tgtEl>
                                        <p:attrNameLst>
                                          <p:attrName>ppt_x</p:attrName>
                                        </p:attrNameLst>
                                      </p:cBhvr>
                                      <p:tavLst>
                                        <p:tav tm="0">
                                          <p:val>
                                            <p:strVal val="#ppt_x"/>
                                          </p:val>
                                        </p:tav>
                                        <p:tav tm="100000">
                                          <p:val>
                                            <p:strVal val="#ppt_x"/>
                                          </p:val>
                                        </p:tav>
                                      </p:tavLst>
                                    </p:anim>
                                    <p:anim calcmode="lin" valueType="num">
                                      <p:cBhvr additive="base">
                                        <p:cTn id="32"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nodeType="clickEffect">
                                  <p:stCondLst>
                                    <p:cond delay="0"/>
                                  </p:stCondLst>
                                  <p:childTnLst>
                                    <p:set>
                                      <p:cBhvr>
                                        <p:cTn id="36" dur="1" fill="hold">
                                          <p:stCondLst>
                                            <p:cond delay="0"/>
                                          </p:stCondLst>
                                        </p:cTn>
                                        <p:tgtEl>
                                          <p:spTgt spid="3">
                                            <p:txEl>
                                              <p:pRg st="3" end="3"/>
                                            </p:txEl>
                                          </p:spTgt>
                                        </p:tgtEl>
                                        <p:attrNameLst>
                                          <p:attrName>style.visibility</p:attrName>
                                        </p:attrNameLst>
                                      </p:cBhvr>
                                      <p:to>
                                        <p:strVal val="visible"/>
                                      </p:to>
                                    </p:set>
                                    <p:anim calcmode="lin" valueType="num">
                                      <p:cBhvr additive="base">
                                        <p:cTn id="3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3" end="3"/>
                                            </p:txEl>
                                          </p:spTgt>
                                        </p:tgtEl>
                                        <p:attrNameLst>
                                          <p:attrName>ppt_y</p:attrName>
                                        </p:attrNameLst>
                                      </p:cBhvr>
                                      <p:tavLst>
                                        <p:tav tm="0">
                                          <p:val>
                                            <p:strVal val="1+#ppt_h/2"/>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3">
                                            <p:txEl>
                                              <p:pRg st="4" end="4"/>
                                            </p:txEl>
                                          </p:spTgt>
                                        </p:tgtEl>
                                        <p:attrNameLst>
                                          <p:attrName>style.visibility</p:attrName>
                                        </p:attrNameLst>
                                      </p:cBhvr>
                                      <p:to>
                                        <p:strVal val="visible"/>
                                      </p:to>
                                    </p:set>
                                    <p:anim calcmode="lin" valueType="num">
                                      <p:cBhvr additive="base">
                                        <p:cTn id="4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6"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Routing metrics</a:t>
            </a:r>
            <a:endParaRPr lang="en-US" dirty="0"/>
          </a:p>
        </p:txBody>
      </p:sp>
      <p:sp>
        <p:nvSpPr>
          <p:cNvPr id="3" name="Content Placeholder 2"/>
          <p:cNvSpPr>
            <a:spLocks noGrp="1"/>
          </p:cNvSpPr>
          <p:nvPr>
            <p:ph idx="1"/>
          </p:nvPr>
        </p:nvSpPr>
        <p:spPr/>
        <p:txBody>
          <a:bodyPr/>
          <a:lstStyle/>
          <a:p>
            <a:r>
              <a:rPr lang="en-US" dirty="0"/>
              <a:t>/</a:t>
            </a:r>
            <a:r>
              <a:rPr lang="en-US" dirty="0" err="1"/>
              <a:t>var</a:t>
            </a:r>
            <a:r>
              <a:rPr lang="en-US" dirty="0"/>
              <a:t>/log/messages:</a:t>
            </a:r>
          </a:p>
          <a:p>
            <a:r>
              <a:rPr lang="en-US" dirty="0"/>
              <a:t>'....: info: RA output: (</a:t>
            </a:r>
            <a:r>
              <a:rPr lang="en-US" dirty="0" err="1"/>
              <a:t>Service-IP:start:stderr</a:t>
            </a:r>
            <a:r>
              <a:rPr lang="en-US" dirty="0"/>
              <a:t>) ERROR: </a:t>
            </a:r>
            <a:r>
              <a:rPr lang="en-US" dirty="0">
                <a:solidFill>
                  <a:srgbClr val="FF0000"/>
                </a:solidFill>
              </a:rPr>
              <a:t>Cannot use default route</a:t>
            </a:r>
            <a:r>
              <a:rPr lang="en-US" dirty="0"/>
              <a:t> w/o netmask...'</a:t>
            </a:r>
          </a:p>
          <a:p>
            <a:r>
              <a:rPr lang="en-US" dirty="0"/>
              <a:t>'...: ERROR: [/</a:t>
            </a:r>
            <a:r>
              <a:rPr lang="en-US" dirty="0" err="1"/>
              <a:t>usr</a:t>
            </a:r>
            <a:r>
              <a:rPr lang="en-US" dirty="0"/>
              <a:t>/lib64/heartbeat/</a:t>
            </a:r>
            <a:r>
              <a:rPr lang="en-US" dirty="0" err="1"/>
              <a:t>findif</a:t>
            </a:r>
            <a:r>
              <a:rPr lang="en-US" dirty="0"/>
              <a:t> -C] failed...‘</a:t>
            </a:r>
          </a:p>
          <a:p>
            <a:endParaRPr lang="en-US" dirty="0"/>
          </a:p>
          <a:p>
            <a:r>
              <a:rPr lang="en-US" dirty="0" err="1"/>
              <a:t>ip</a:t>
            </a:r>
            <a:r>
              <a:rPr lang="en-US" dirty="0"/>
              <a:t> route: Command showing the server routes and priorities</a:t>
            </a:r>
          </a:p>
          <a:p>
            <a:r>
              <a:rPr lang="en-US" dirty="0"/>
              <a:t>default via </a:t>
            </a:r>
            <a:r>
              <a:rPr lang="en-US" dirty="0" err="1"/>
              <a:t>xxx.xxx.xxx.xxx</a:t>
            </a:r>
            <a:r>
              <a:rPr lang="en-US" dirty="0"/>
              <a:t> dev ens32 proto static metric </a:t>
            </a:r>
            <a:r>
              <a:rPr lang="en-US" dirty="0">
                <a:solidFill>
                  <a:srgbClr val="FF0000"/>
                </a:solidFill>
              </a:rPr>
              <a:t>100</a:t>
            </a:r>
          </a:p>
          <a:p>
            <a:r>
              <a:rPr lang="en-US" dirty="0"/>
              <a:t>12.34.128.0/19 dev ens32 proto kernel scope link </a:t>
            </a:r>
            <a:r>
              <a:rPr lang="en-US" dirty="0" err="1"/>
              <a:t>src</a:t>
            </a:r>
            <a:r>
              <a:rPr lang="en-US" dirty="0"/>
              <a:t> 12.34.156.78 metric</a:t>
            </a:r>
            <a:r>
              <a:rPr lang="en-US" dirty="0">
                <a:solidFill>
                  <a:srgbClr val="FF0000"/>
                </a:solidFill>
              </a:rPr>
              <a:t>1000</a:t>
            </a:r>
          </a:p>
          <a:p>
            <a:r>
              <a:rPr lang="en-US" dirty="0"/>
              <a:t>Fix:</a:t>
            </a:r>
          </a:p>
          <a:p>
            <a:r>
              <a:rPr lang="en-US" dirty="0" err="1"/>
              <a:t>ip</a:t>
            </a:r>
            <a:r>
              <a:rPr lang="en-US" dirty="0"/>
              <a:t> route replace 12.34.128.0/19 dev ens32 metric 100</a:t>
            </a:r>
          </a:p>
          <a:p>
            <a:r>
              <a:rPr lang="en-US" dirty="0" err="1"/>
              <a:t>ip</a:t>
            </a:r>
            <a:r>
              <a:rPr lang="en-US" dirty="0"/>
              <a:t> route delete 12.34.128.0/19 dev ens32 metric 1000</a:t>
            </a:r>
          </a:p>
          <a:p>
            <a:endParaRPr lang="en-US" dirty="0"/>
          </a:p>
        </p:txBody>
      </p:sp>
      <p:cxnSp>
        <p:nvCxnSpPr>
          <p:cNvPr id="4" name="Straight Arrow Connector 3"/>
          <p:cNvCxnSpPr/>
          <p:nvPr/>
        </p:nvCxnSpPr>
        <p:spPr>
          <a:xfrm flipH="1" flipV="1">
            <a:off x="7588250" y="2162175"/>
            <a:ext cx="654050" cy="184150"/>
          </a:xfrm>
          <a:prstGeom prst="straightConnector1">
            <a:avLst/>
          </a:prstGeom>
          <a:ln>
            <a:tailEnd type="triangle"/>
          </a:ln>
        </p:spPr>
        <p:style>
          <a:lnRef idx="1">
            <a:schemeClr val="accent6"/>
          </a:lnRef>
          <a:fillRef idx="0">
            <a:schemeClr val="accent6"/>
          </a:fillRef>
          <a:effectRef idx="0">
            <a:schemeClr val="accent6"/>
          </a:effectRef>
          <a:fontRef idx="minor">
            <a:schemeClr val="tx1"/>
          </a:fontRef>
        </p:style>
      </p:cxnSp>
      <p:sp>
        <p:nvSpPr>
          <p:cNvPr id="5" name="Rectangle 4"/>
          <p:cNvSpPr/>
          <p:nvPr/>
        </p:nvSpPr>
        <p:spPr bwMode="gray">
          <a:xfrm>
            <a:off x="6229350" y="2346325"/>
            <a:ext cx="3714750" cy="2540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smtClean="0"/>
              <a:t>Cluster shouldn’t use default route</a:t>
            </a:r>
            <a:endParaRPr lang="en-US" dirty="0"/>
          </a:p>
        </p:txBody>
      </p:sp>
      <p:cxnSp>
        <p:nvCxnSpPr>
          <p:cNvPr id="7" name="Straight Arrow Connector 6"/>
          <p:cNvCxnSpPr/>
          <p:nvPr/>
        </p:nvCxnSpPr>
        <p:spPr>
          <a:xfrm flipH="1">
            <a:off x="6880225" y="3258365"/>
            <a:ext cx="584200" cy="204234"/>
          </a:xfrm>
          <a:prstGeom prst="straightConnector1">
            <a:avLst/>
          </a:prstGeom>
          <a:ln>
            <a:tailEnd type="triangle"/>
          </a:ln>
        </p:spPr>
        <p:style>
          <a:lnRef idx="1">
            <a:schemeClr val="accent6"/>
          </a:lnRef>
          <a:fillRef idx="0">
            <a:schemeClr val="accent6"/>
          </a:fillRef>
          <a:effectRef idx="0">
            <a:schemeClr val="accent6"/>
          </a:effectRef>
          <a:fontRef idx="minor">
            <a:schemeClr val="tx1"/>
          </a:fontRef>
        </p:style>
      </p:cxnSp>
      <p:cxnSp>
        <p:nvCxnSpPr>
          <p:cNvPr id="8" name="Straight Arrow Connector 7"/>
          <p:cNvCxnSpPr/>
          <p:nvPr/>
        </p:nvCxnSpPr>
        <p:spPr>
          <a:xfrm>
            <a:off x="8242300" y="3318408"/>
            <a:ext cx="350839" cy="412489"/>
          </a:xfrm>
          <a:prstGeom prst="straightConnector1">
            <a:avLst/>
          </a:prstGeom>
          <a:ln>
            <a:tailEnd type="triangle"/>
          </a:ln>
        </p:spPr>
        <p:style>
          <a:lnRef idx="1">
            <a:schemeClr val="accent6"/>
          </a:lnRef>
          <a:fillRef idx="0">
            <a:schemeClr val="accent6"/>
          </a:fillRef>
          <a:effectRef idx="0">
            <a:schemeClr val="accent6"/>
          </a:effectRef>
          <a:fontRef idx="minor">
            <a:schemeClr val="tx1"/>
          </a:fontRef>
        </p:style>
      </p:cxnSp>
      <p:sp>
        <p:nvSpPr>
          <p:cNvPr id="9" name="Rectangle 8"/>
          <p:cNvSpPr/>
          <p:nvPr/>
        </p:nvSpPr>
        <p:spPr bwMode="gray">
          <a:xfrm>
            <a:off x="6880224" y="3004365"/>
            <a:ext cx="3063875" cy="254000"/>
          </a:xfrm>
          <a:prstGeom prst="rect">
            <a:avLst/>
          </a:prstGeom>
          <a:solidFill>
            <a:schemeClr val="accent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r>
              <a:rPr lang="en-US" dirty="0" smtClean="0"/>
              <a:t>Service IP should be lowest</a:t>
            </a:r>
            <a:endParaRPr lang="en-US" dirty="0"/>
          </a:p>
        </p:txBody>
      </p:sp>
    </p:spTree>
    <p:extLst>
      <p:ext uri="{BB962C8B-B14F-4D97-AF65-F5344CB8AC3E}">
        <p14:creationId xmlns:p14="http://schemas.microsoft.com/office/powerpoint/2010/main" val="12235283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ppt_x"/>
                                          </p:val>
                                        </p:tav>
                                        <p:tav tm="100000">
                                          <p:val>
                                            <p:strVal val="#ppt_x"/>
                                          </p:val>
                                        </p:tav>
                                      </p:tavLst>
                                    </p:anim>
                                    <p:anim calcmode="lin" valueType="num">
                                      <p:cBhvr additive="base">
                                        <p:cTn id="22" dur="500" fill="hold"/>
                                        <p:tgtEl>
                                          <p:spTgt spid="5"/>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4"/>
                                        </p:tgtEl>
                                        <p:attrNameLst>
                                          <p:attrName>style.visibility</p:attrName>
                                        </p:attrNameLst>
                                      </p:cBhvr>
                                      <p:to>
                                        <p:strVal val="visible"/>
                                      </p:to>
                                    </p:set>
                                    <p:anim calcmode="lin" valueType="num">
                                      <p:cBhvr additive="base">
                                        <p:cTn id="25" dur="500" fill="hold"/>
                                        <p:tgtEl>
                                          <p:spTgt spid="4"/>
                                        </p:tgtEl>
                                        <p:attrNameLst>
                                          <p:attrName>ppt_x</p:attrName>
                                        </p:attrNameLst>
                                      </p:cBhvr>
                                      <p:tavLst>
                                        <p:tav tm="0">
                                          <p:val>
                                            <p:strVal val="#ppt_x"/>
                                          </p:val>
                                        </p:tav>
                                        <p:tav tm="100000">
                                          <p:val>
                                            <p:strVal val="#ppt_x"/>
                                          </p:val>
                                        </p:tav>
                                      </p:tavLst>
                                    </p:anim>
                                    <p:anim calcmode="lin" valueType="num">
                                      <p:cBhvr additive="base">
                                        <p:cTn id="26"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 calcmode="lin" valueType="num">
                                      <p:cBhvr additive="base">
                                        <p:cTn id="35"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5" end="5"/>
                                            </p:txEl>
                                          </p:spTgt>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3">
                                            <p:txEl>
                                              <p:pRg st="6" end="6"/>
                                            </p:txEl>
                                          </p:spTgt>
                                        </p:tgtEl>
                                        <p:attrNameLst>
                                          <p:attrName>style.visibility</p:attrName>
                                        </p:attrNameLst>
                                      </p:cBhvr>
                                      <p:to>
                                        <p:strVal val="visible"/>
                                      </p:to>
                                    </p:set>
                                    <p:anim calcmode="lin" valueType="num">
                                      <p:cBhvr additive="base">
                                        <p:cTn id="39"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additive="base">
                                        <p:cTn id="45" dur="500" fill="hold"/>
                                        <p:tgtEl>
                                          <p:spTgt spid="9"/>
                                        </p:tgtEl>
                                        <p:attrNameLst>
                                          <p:attrName>ppt_x</p:attrName>
                                        </p:attrNameLst>
                                      </p:cBhvr>
                                      <p:tavLst>
                                        <p:tav tm="0">
                                          <p:val>
                                            <p:strVal val="#ppt_x"/>
                                          </p:val>
                                        </p:tav>
                                        <p:tav tm="100000">
                                          <p:val>
                                            <p:strVal val="#ppt_x"/>
                                          </p:val>
                                        </p:tav>
                                      </p:tavLst>
                                    </p:anim>
                                    <p:anim calcmode="lin" valueType="num">
                                      <p:cBhvr additive="base">
                                        <p:cTn id="46" dur="500" fill="hold"/>
                                        <p:tgtEl>
                                          <p:spTgt spid="9"/>
                                        </p:tgtEl>
                                        <p:attrNameLst>
                                          <p:attrName>ppt_y</p:attrName>
                                        </p:attrNameLst>
                                      </p:cBhvr>
                                      <p:tavLst>
                                        <p:tav tm="0">
                                          <p:val>
                                            <p:strVal val="1+#ppt_h/2"/>
                                          </p:val>
                                        </p:tav>
                                        <p:tav tm="100000">
                                          <p:val>
                                            <p:strVal val="#ppt_y"/>
                                          </p:val>
                                        </p:tav>
                                      </p:tavLst>
                                    </p:anim>
                                  </p:childTnLst>
                                </p:cTn>
                              </p:par>
                              <p:par>
                                <p:cTn id="47" presetID="2" presetClass="entr" presetSubtype="4" fill="hold"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additive="base">
                                        <p:cTn id="49" dur="500" fill="hold"/>
                                        <p:tgtEl>
                                          <p:spTgt spid="7"/>
                                        </p:tgtEl>
                                        <p:attrNameLst>
                                          <p:attrName>ppt_x</p:attrName>
                                        </p:attrNameLst>
                                      </p:cBhvr>
                                      <p:tavLst>
                                        <p:tav tm="0">
                                          <p:val>
                                            <p:strVal val="#ppt_x"/>
                                          </p:val>
                                        </p:tav>
                                        <p:tav tm="100000">
                                          <p:val>
                                            <p:strVal val="#ppt_x"/>
                                          </p:val>
                                        </p:tav>
                                      </p:tavLst>
                                    </p:anim>
                                    <p:anim calcmode="lin" valueType="num">
                                      <p:cBhvr additive="base">
                                        <p:cTn id="50" dur="500" fill="hold"/>
                                        <p:tgtEl>
                                          <p:spTgt spid="7"/>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8"/>
                                        </p:tgtEl>
                                        <p:attrNameLst>
                                          <p:attrName>style.visibility</p:attrName>
                                        </p:attrNameLst>
                                      </p:cBhvr>
                                      <p:to>
                                        <p:strVal val="visible"/>
                                      </p:to>
                                    </p:set>
                                    <p:anim calcmode="lin" valueType="num">
                                      <p:cBhvr additive="base">
                                        <p:cTn id="53" dur="500" fill="hold"/>
                                        <p:tgtEl>
                                          <p:spTgt spid="8"/>
                                        </p:tgtEl>
                                        <p:attrNameLst>
                                          <p:attrName>ppt_x</p:attrName>
                                        </p:attrNameLst>
                                      </p:cBhvr>
                                      <p:tavLst>
                                        <p:tav tm="0">
                                          <p:val>
                                            <p:strVal val="#ppt_x"/>
                                          </p:val>
                                        </p:tav>
                                        <p:tav tm="100000">
                                          <p:val>
                                            <p:strVal val="#ppt_x"/>
                                          </p:val>
                                        </p:tav>
                                      </p:tavLst>
                                    </p:anim>
                                    <p:anim calcmode="lin" valueType="num">
                                      <p:cBhvr additive="base">
                                        <p:cTn id="5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nodeType="clickEffect">
                                  <p:stCondLst>
                                    <p:cond delay="0"/>
                                  </p:stCondLst>
                                  <p:childTnLst>
                                    <p:set>
                                      <p:cBhvr>
                                        <p:cTn id="58" dur="1" fill="hold">
                                          <p:stCondLst>
                                            <p:cond delay="0"/>
                                          </p:stCondLst>
                                        </p:cTn>
                                        <p:tgtEl>
                                          <p:spTgt spid="3">
                                            <p:txEl>
                                              <p:pRg st="7" end="7"/>
                                            </p:txEl>
                                          </p:spTgt>
                                        </p:tgtEl>
                                        <p:attrNameLst>
                                          <p:attrName>style.visibility</p:attrName>
                                        </p:attrNameLst>
                                      </p:cBhvr>
                                      <p:to>
                                        <p:strVal val="visible"/>
                                      </p:to>
                                    </p:set>
                                    <p:anim calcmode="lin" valueType="num">
                                      <p:cBhvr additive="base">
                                        <p:cTn id="59"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60" dur="500" fill="hold"/>
                                        <p:tgtEl>
                                          <p:spTgt spid="3">
                                            <p:txEl>
                                              <p:pRg st="7" end="7"/>
                                            </p:txEl>
                                          </p:spTgt>
                                        </p:tgtEl>
                                        <p:attrNameLst>
                                          <p:attrName>ppt_y</p:attrName>
                                        </p:attrNameLst>
                                      </p:cBhvr>
                                      <p:tavLst>
                                        <p:tav tm="0">
                                          <p:val>
                                            <p:strVal val="1+#ppt_h/2"/>
                                          </p:val>
                                        </p:tav>
                                        <p:tav tm="100000">
                                          <p:val>
                                            <p:strVal val="#ppt_y"/>
                                          </p:val>
                                        </p:tav>
                                      </p:tavLst>
                                    </p:anim>
                                  </p:childTnLst>
                                </p:cTn>
                              </p:par>
                              <p:par>
                                <p:cTn id="61" presetID="2" presetClass="entr" presetSubtype="4" fill="hold" nodeType="withEffect">
                                  <p:stCondLst>
                                    <p:cond delay="0"/>
                                  </p:stCondLst>
                                  <p:childTnLst>
                                    <p:set>
                                      <p:cBhvr>
                                        <p:cTn id="62" dur="1" fill="hold">
                                          <p:stCondLst>
                                            <p:cond delay="0"/>
                                          </p:stCondLst>
                                        </p:cTn>
                                        <p:tgtEl>
                                          <p:spTgt spid="3">
                                            <p:txEl>
                                              <p:pRg st="8" end="8"/>
                                            </p:txEl>
                                          </p:spTgt>
                                        </p:tgtEl>
                                        <p:attrNameLst>
                                          <p:attrName>style.visibility</p:attrName>
                                        </p:attrNameLst>
                                      </p:cBhvr>
                                      <p:to>
                                        <p:strVal val="visible"/>
                                      </p:to>
                                    </p:set>
                                    <p:anim calcmode="lin" valueType="num">
                                      <p:cBhvr additive="base">
                                        <p:cTn id="63"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64" dur="500" fill="hold"/>
                                        <p:tgtEl>
                                          <p:spTgt spid="3">
                                            <p:txEl>
                                              <p:pRg st="8" end="8"/>
                                            </p:txEl>
                                          </p:spTgt>
                                        </p:tgtEl>
                                        <p:attrNameLst>
                                          <p:attrName>ppt_y</p:attrName>
                                        </p:attrNameLst>
                                      </p:cBhvr>
                                      <p:tavLst>
                                        <p:tav tm="0">
                                          <p:val>
                                            <p:strVal val="1+#ppt_h/2"/>
                                          </p:val>
                                        </p:tav>
                                        <p:tav tm="100000">
                                          <p:val>
                                            <p:strVal val="#ppt_y"/>
                                          </p:val>
                                        </p:tav>
                                      </p:tavLst>
                                    </p:anim>
                                  </p:childTnLst>
                                </p:cTn>
                              </p:par>
                              <p:par>
                                <p:cTn id="65" presetID="2" presetClass="entr" presetSubtype="4" fill="hold" nodeType="withEffect">
                                  <p:stCondLst>
                                    <p:cond delay="0"/>
                                  </p:stCondLst>
                                  <p:childTnLst>
                                    <p:set>
                                      <p:cBhvr>
                                        <p:cTn id="66" dur="1" fill="hold">
                                          <p:stCondLst>
                                            <p:cond delay="0"/>
                                          </p:stCondLst>
                                        </p:cTn>
                                        <p:tgtEl>
                                          <p:spTgt spid="3">
                                            <p:txEl>
                                              <p:pRg st="9" end="9"/>
                                            </p:txEl>
                                          </p:spTgt>
                                        </p:tgtEl>
                                        <p:attrNameLst>
                                          <p:attrName>style.visibility</p:attrName>
                                        </p:attrNameLst>
                                      </p:cBhvr>
                                      <p:to>
                                        <p:strVal val="visible"/>
                                      </p:to>
                                    </p:set>
                                    <p:anim calcmode="lin" valueType="num">
                                      <p:cBhvr additive="base">
                                        <p:cTn id="67"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68"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9"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RPMs versions</a:t>
            </a:r>
            <a:endParaRPr lang="en-US" dirty="0"/>
          </a:p>
        </p:txBody>
      </p:sp>
      <p:sp>
        <p:nvSpPr>
          <p:cNvPr id="4" name="Content Placeholder 2"/>
          <p:cNvSpPr>
            <a:spLocks noGrp="1"/>
          </p:cNvSpPr>
          <p:nvPr>
            <p:ph idx="1"/>
          </p:nvPr>
        </p:nvSpPr>
        <p:spPr/>
        <p:txBody>
          <a:bodyPr/>
          <a:lstStyle/>
          <a:p>
            <a:pPr marL="285750" indent="-285750">
              <a:buFont typeface="Arial" panose="020B0604020202020204" pitchFamily="34" charset="0"/>
              <a:buChar char="•"/>
            </a:pPr>
            <a:r>
              <a:rPr lang="en-US" dirty="0" smtClean="0"/>
              <a:t>CentOS is downloading newer RPMs from it’s repositories </a:t>
            </a:r>
          </a:p>
          <a:p>
            <a:pPr marL="285750" indent="-285750">
              <a:buFont typeface="Arial" panose="020B0604020202020204" pitchFamily="34" charset="0"/>
              <a:buChar char="•"/>
            </a:pPr>
            <a:r>
              <a:rPr lang="en-US" dirty="0" smtClean="0"/>
              <a:t>Our HA distribution works with a specific set of rpms</a:t>
            </a:r>
          </a:p>
          <a:p>
            <a:pPr marL="285750" indent="-285750">
              <a:buFont typeface="Arial" panose="020B0604020202020204" pitchFamily="34" charset="0"/>
              <a:buChar char="•"/>
            </a:pPr>
            <a:r>
              <a:rPr lang="en-US" dirty="0" smtClean="0"/>
              <a:t>When rpms are updated via yum CentOS repository is downloading newer ones causing our HA solution to fail.</a:t>
            </a:r>
            <a:endParaRPr lang="en-US" dirty="0"/>
          </a:p>
        </p:txBody>
      </p:sp>
    </p:spTree>
    <p:extLst>
      <p:ext uri="{BB962C8B-B14F-4D97-AF65-F5344CB8AC3E}">
        <p14:creationId xmlns:p14="http://schemas.microsoft.com/office/powerpoint/2010/main" val="20163962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RPMs on HA 6.9.1</a:t>
            </a:r>
            <a:endParaRPr lang="en-US" dirty="0"/>
          </a:p>
        </p:txBody>
      </p:sp>
      <p:sp>
        <p:nvSpPr>
          <p:cNvPr id="4" name="Content Placeholder 2"/>
          <p:cNvSpPr>
            <a:spLocks noGrp="1"/>
          </p:cNvSpPr>
          <p:nvPr>
            <p:ph idx="1"/>
          </p:nvPr>
        </p:nvSpPr>
        <p:spPr/>
        <p:txBody>
          <a:bodyPr/>
          <a:lstStyle/>
          <a:p>
            <a:r>
              <a:rPr lang="en-US" b="0" dirty="0"/>
              <a:t>drbd-8.9.2-1.el6.x86_64.rpm</a:t>
            </a:r>
          </a:p>
          <a:p>
            <a:r>
              <a:rPr lang="en-US" b="0" dirty="0"/>
              <a:t>drbd-bash-completion-8.9.2-1.el6.x86_64.rpm</a:t>
            </a:r>
          </a:p>
          <a:p>
            <a:r>
              <a:rPr lang="en-US" b="0" dirty="0"/>
              <a:t>drbd-heartbeat-8.9.2-1.el6.x86_64.rpm</a:t>
            </a:r>
          </a:p>
          <a:p>
            <a:r>
              <a:rPr lang="en-US" b="0" dirty="0"/>
              <a:t>drbd-pacemaker-8.9.2-1.el6.x86_64.rpm</a:t>
            </a:r>
          </a:p>
          <a:p>
            <a:r>
              <a:rPr lang="en-US" b="0" dirty="0"/>
              <a:t>drbd-udev-8.9.2-1.el6.x86_64.rpm</a:t>
            </a:r>
          </a:p>
          <a:p>
            <a:r>
              <a:rPr lang="en-US" b="0" dirty="0"/>
              <a:t>drbd-utils-8.9.2-1.el6.x86_64.rpm</a:t>
            </a:r>
          </a:p>
          <a:p>
            <a:r>
              <a:rPr lang="en-US" b="0" dirty="0"/>
              <a:t>drbd-xen-8.9.2-1.el6.x86_64.rpm</a:t>
            </a:r>
          </a:p>
          <a:p>
            <a:r>
              <a:rPr lang="en-US" b="0" dirty="0"/>
              <a:t>kmod-drbd-8.4.6_2.6.32_504-5.el6.x86_64.rpm</a:t>
            </a:r>
          </a:p>
          <a:p>
            <a:r>
              <a:rPr lang="en-US" b="0" dirty="0" smtClean="0"/>
              <a:t>resource-agents-3.9.2-1.2011.29.9e9cf0e.221_cs_post_release.el6.x86_64.rpm</a:t>
            </a:r>
            <a:endParaRPr lang="en-US" b="0" dirty="0"/>
          </a:p>
        </p:txBody>
      </p:sp>
    </p:spTree>
    <p:extLst>
      <p:ext uri="{BB962C8B-B14F-4D97-AF65-F5344CB8AC3E}">
        <p14:creationId xmlns:p14="http://schemas.microsoft.com/office/powerpoint/2010/main" val="60834481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 situations detected</a:t>
            </a:r>
            <a:endParaRPr lang="en-US" dirty="0"/>
          </a:p>
        </p:txBody>
      </p:sp>
      <p:sp>
        <p:nvSpPr>
          <p:cNvPr id="4" name="Content Placeholder 2"/>
          <p:cNvSpPr>
            <a:spLocks noGrp="1"/>
          </p:cNvSpPr>
          <p:nvPr>
            <p:ph idx="1"/>
          </p:nvPr>
        </p:nvSpPr>
        <p:spPr/>
        <p:txBody>
          <a:bodyPr/>
          <a:lstStyle/>
          <a:p>
            <a:pPr marL="285750" indent="-285750">
              <a:buFont typeface="Arial" panose="020B0604020202020204" pitchFamily="34" charset="0"/>
              <a:buChar char="•"/>
            </a:pPr>
            <a:r>
              <a:rPr lang="en-US" dirty="0" err="1" smtClean="0"/>
              <a:t>arcsight_cluster</a:t>
            </a:r>
            <a:r>
              <a:rPr lang="en-US" dirty="0" smtClean="0"/>
              <a:t> online fails:</a:t>
            </a:r>
            <a:r>
              <a:rPr lang="en-US" b="0" dirty="0" smtClean="0"/>
              <a:t> hostnames are only supported in lower case</a:t>
            </a:r>
            <a:endParaRPr lang="en-US" dirty="0" smtClean="0"/>
          </a:p>
          <a:p>
            <a:pPr marL="285750" indent="-285750">
              <a:buFont typeface="Arial" panose="020B0604020202020204" pitchFamily="34" charset="0"/>
              <a:buChar char="•"/>
            </a:pPr>
            <a:r>
              <a:rPr lang="en-US" dirty="0" err="1"/>
              <a:t>a</a:t>
            </a:r>
            <a:r>
              <a:rPr lang="en-US" dirty="0" err="1" smtClean="0"/>
              <a:t>rcsight_cluster</a:t>
            </a:r>
            <a:r>
              <a:rPr lang="en-US" dirty="0" smtClean="0"/>
              <a:t> offline fails: </a:t>
            </a:r>
            <a:r>
              <a:rPr lang="en-US" b="0" dirty="0"/>
              <a:t>hostnames are only supported in lower </a:t>
            </a:r>
            <a:r>
              <a:rPr lang="en-US" b="0" dirty="0" smtClean="0"/>
              <a:t>case</a:t>
            </a:r>
            <a:endParaRPr lang="en-US" dirty="0"/>
          </a:p>
          <a:p>
            <a:pPr marL="285750" indent="-285750">
              <a:buFont typeface="Arial" panose="020B0604020202020204" pitchFamily="34" charset="0"/>
              <a:buChar char="•"/>
            </a:pPr>
            <a:r>
              <a:rPr lang="en-US" dirty="0" smtClean="0"/>
              <a:t>Make sure hostname is set in lower case.</a:t>
            </a:r>
          </a:p>
          <a:p>
            <a:pPr marL="285750" indent="-285750">
              <a:buFont typeface="Arial" panose="020B0604020202020204" pitchFamily="34" charset="0"/>
              <a:buChar char="•"/>
            </a:pPr>
            <a:r>
              <a:rPr lang="en-US" dirty="0" smtClean="0"/>
              <a:t>Double check /</a:t>
            </a:r>
            <a:r>
              <a:rPr lang="en-US" dirty="0" err="1" smtClean="0"/>
              <a:t>etc</a:t>
            </a:r>
            <a:r>
              <a:rPr lang="en-US" dirty="0" smtClean="0"/>
              <a:t>/hosts file as well on both nodes</a:t>
            </a:r>
          </a:p>
          <a:p>
            <a:pPr marL="285750" indent="-285750">
              <a:buFont typeface="Arial" panose="020B0604020202020204" pitchFamily="34" charset="0"/>
              <a:buChar char="•"/>
            </a:pPr>
            <a:r>
              <a:rPr lang="en-US" dirty="0" smtClean="0"/>
              <a:t>Primary node mysteriously reboots:</a:t>
            </a:r>
            <a:r>
              <a:rPr lang="en-US" b="0" dirty="0" smtClean="0"/>
              <a:t> STONITH service responsible of rebooting</a:t>
            </a:r>
          </a:p>
          <a:p>
            <a:pPr marL="285750" indent="-285750">
              <a:buFont typeface="Arial" panose="020B0604020202020204" pitchFamily="34" charset="0"/>
              <a:buChar char="•"/>
            </a:pPr>
            <a:r>
              <a:rPr lang="en-US" b="0" dirty="0" smtClean="0"/>
              <a:t>Heartbeat hangs when is being stopped.</a:t>
            </a:r>
          </a:p>
          <a:p>
            <a:pPr marL="285750" indent="-285750">
              <a:buFont typeface="Arial" panose="020B0604020202020204" pitchFamily="34" charset="0"/>
              <a:buChar char="•"/>
            </a:pPr>
            <a:r>
              <a:rPr lang="en-US" b="0" dirty="0" smtClean="0"/>
              <a:t>STONITH service thinks it needs to push the reboot</a:t>
            </a:r>
          </a:p>
          <a:p>
            <a:pPr marL="285750" indent="-285750">
              <a:buFont typeface="Arial" panose="020B0604020202020204" pitchFamily="34" charset="0"/>
              <a:buChar char="•"/>
            </a:pPr>
            <a:r>
              <a:rPr lang="en-US" dirty="0" smtClean="0"/>
              <a:t>Forwarding Connector as Source for HA is not supported:</a:t>
            </a:r>
            <a:r>
              <a:rPr lang="en-US" b="0" dirty="0" smtClean="0"/>
              <a:t> Workaround available under bug </a:t>
            </a:r>
            <a:r>
              <a:rPr lang="en-US" b="0" dirty="0" smtClean="0">
                <a:hlinkClick r:id="rId2"/>
              </a:rPr>
              <a:t>NGS-16208</a:t>
            </a:r>
            <a:endParaRPr lang="en-US" b="0" dirty="0" smtClean="0"/>
          </a:p>
          <a:p>
            <a:pPr marL="285750" indent="-285750">
              <a:buFont typeface="Arial" panose="020B0604020202020204" pitchFamily="34" charset="0"/>
              <a:buChar char="•"/>
            </a:pPr>
            <a:r>
              <a:rPr lang="en-US" b="0" dirty="0" smtClean="0"/>
              <a:t>Most of these situations were detected on CentOS installations</a:t>
            </a:r>
            <a:endParaRPr lang="en-US" dirty="0"/>
          </a:p>
        </p:txBody>
      </p:sp>
    </p:spTree>
    <p:extLst>
      <p:ext uri="{BB962C8B-B14F-4D97-AF65-F5344CB8AC3E}">
        <p14:creationId xmlns:p14="http://schemas.microsoft.com/office/powerpoint/2010/main" val="5025873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 calcmode="lin" valueType="num">
                                      <p:cBhvr additive="base">
                                        <p:cTn id="7" dur="500" fill="hold"/>
                                        <p:tgtEl>
                                          <p:spTgt spid="4">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4">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
                                            <p:txEl>
                                              <p:pRg st="1" end="1"/>
                                            </p:txEl>
                                          </p:spTgt>
                                        </p:tgtEl>
                                        <p:attrNameLst>
                                          <p:attrName>style.visibility</p:attrName>
                                        </p:attrNameLst>
                                      </p:cBhvr>
                                      <p:to>
                                        <p:strVal val="visible"/>
                                      </p:to>
                                    </p:set>
                                    <p:anim calcmode="lin" valueType="num">
                                      <p:cBhvr additive="base">
                                        <p:cTn id="13"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
                                            <p:txEl>
                                              <p:pRg st="2" end="2"/>
                                            </p:txEl>
                                          </p:spTgt>
                                        </p:tgtEl>
                                        <p:attrNameLst>
                                          <p:attrName>style.visibility</p:attrName>
                                        </p:attrNameLst>
                                      </p:cBhvr>
                                      <p:to>
                                        <p:strVal val="visible"/>
                                      </p:to>
                                    </p:set>
                                    <p:anim calcmode="lin" valueType="num">
                                      <p:cBhvr additive="base">
                                        <p:cTn id="19" dur="500" fill="hold"/>
                                        <p:tgtEl>
                                          <p:spTgt spid="4">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
                                            <p:txEl>
                                              <p:pRg st="3" end="3"/>
                                            </p:txEl>
                                          </p:spTgt>
                                        </p:tgtEl>
                                        <p:attrNameLst>
                                          <p:attrName>style.visibility</p:attrName>
                                        </p:attrNameLst>
                                      </p:cBhvr>
                                      <p:to>
                                        <p:strVal val="visible"/>
                                      </p:to>
                                    </p:set>
                                    <p:anim calcmode="lin" valueType="num">
                                      <p:cBhvr additive="base">
                                        <p:cTn id="25" dur="500" fill="hold"/>
                                        <p:tgtEl>
                                          <p:spTgt spid="4">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anim calcmode="lin" valueType="num">
                                      <p:cBhvr additive="base">
                                        <p:cTn id="31" dur="500" fill="hold"/>
                                        <p:tgtEl>
                                          <p:spTgt spid="4">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4">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4">
                                            <p:txEl>
                                              <p:pRg st="5" end="5"/>
                                            </p:txEl>
                                          </p:spTgt>
                                        </p:tgtEl>
                                        <p:attrNameLst>
                                          <p:attrName>style.visibility</p:attrName>
                                        </p:attrNameLst>
                                      </p:cBhvr>
                                      <p:to>
                                        <p:strVal val="visible"/>
                                      </p:to>
                                    </p:set>
                                    <p:anim calcmode="lin" valueType="num">
                                      <p:cBhvr additive="base">
                                        <p:cTn id="37" dur="500" fill="hold"/>
                                        <p:tgtEl>
                                          <p:spTgt spid="4">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4">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4">
                                            <p:txEl>
                                              <p:pRg st="6" end="6"/>
                                            </p:txEl>
                                          </p:spTgt>
                                        </p:tgtEl>
                                        <p:attrNameLst>
                                          <p:attrName>style.visibility</p:attrName>
                                        </p:attrNameLst>
                                      </p:cBhvr>
                                      <p:to>
                                        <p:strVal val="visible"/>
                                      </p:to>
                                    </p:set>
                                    <p:anim calcmode="lin" valueType="num">
                                      <p:cBhvr additive="base">
                                        <p:cTn id="43" dur="500" fill="hold"/>
                                        <p:tgtEl>
                                          <p:spTgt spid="4">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4">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4">
                                            <p:txEl>
                                              <p:pRg st="7" end="7"/>
                                            </p:txEl>
                                          </p:spTgt>
                                        </p:tgtEl>
                                        <p:attrNameLst>
                                          <p:attrName>style.visibility</p:attrName>
                                        </p:attrNameLst>
                                      </p:cBhvr>
                                      <p:to>
                                        <p:strVal val="visible"/>
                                      </p:to>
                                    </p:set>
                                    <p:anim calcmode="lin" valueType="num">
                                      <p:cBhvr additive="base">
                                        <p:cTn id="49" dur="500" fill="hold"/>
                                        <p:tgtEl>
                                          <p:spTgt spid="4">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4">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4">
                                            <p:txEl>
                                              <p:pRg st="8" end="8"/>
                                            </p:txEl>
                                          </p:spTgt>
                                        </p:tgtEl>
                                        <p:attrNameLst>
                                          <p:attrName>style.visibility</p:attrName>
                                        </p:attrNameLst>
                                      </p:cBhvr>
                                      <p:to>
                                        <p:strVal val="visible"/>
                                      </p:to>
                                    </p:set>
                                    <p:anim calcmode="lin" valueType="num">
                                      <p:cBhvr additive="base">
                                        <p:cTn id="55" dur="500" fill="hold"/>
                                        <p:tgtEl>
                                          <p:spTgt spid="4">
                                            <p:txEl>
                                              <p:pRg st="8" end="8"/>
                                            </p:txEl>
                                          </p:spTgt>
                                        </p:tgtEl>
                                        <p:attrNameLst>
                                          <p:attrName>ppt_x</p:attrName>
                                        </p:attrNameLst>
                                      </p:cBhvr>
                                      <p:tavLst>
                                        <p:tav tm="0">
                                          <p:val>
                                            <p:strVal val="#ppt_x"/>
                                          </p:val>
                                        </p:tav>
                                        <p:tav tm="100000">
                                          <p:val>
                                            <p:strVal val="#ppt_x"/>
                                          </p:val>
                                        </p:tav>
                                      </p:tavLst>
                                    </p:anim>
                                    <p:anim calcmode="lin" valueType="num">
                                      <p:cBhvr additive="base">
                                        <p:cTn id="56" dur="500" fill="hold"/>
                                        <p:tgtEl>
                                          <p:spTgt spid="4">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Additional Settings</a:t>
            </a:r>
            <a:endParaRPr lang="en-US" dirty="0"/>
          </a:p>
        </p:txBody>
      </p:sp>
      <p:sp>
        <p:nvSpPr>
          <p:cNvPr id="5" name="Text Placeholder 4"/>
          <p:cNvSpPr>
            <a:spLocks noGrp="1"/>
          </p:cNvSpPr>
          <p:nvPr>
            <p:ph type="body" sz="quarter" idx="14"/>
          </p:nvPr>
        </p:nvSpPr>
        <p:spPr/>
        <p:txBody>
          <a:bodyPr/>
          <a:lstStyle/>
          <a:p>
            <a:endParaRPr lang="en-US"/>
          </a:p>
        </p:txBody>
      </p:sp>
    </p:spTree>
    <p:extLst>
      <p:ext uri="{BB962C8B-B14F-4D97-AF65-F5344CB8AC3E}">
        <p14:creationId xmlns:p14="http://schemas.microsoft.com/office/powerpoint/2010/main" val="25566139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smtClean="0"/>
              <a:t>Increase size of shared disk</a:t>
            </a:r>
            <a:endParaRPr lang="en-US" dirty="0"/>
          </a:p>
        </p:txBody>
      </p:sp>
      <p:sp>
        <p:nvSpPr>
          <p:cNvPr id="6" name="Content Placeholder 2"/>
          <p:cNvSpPr>
            <a:spLocks noGrp="1"/>
          </p:cNvSpPr>
          <p:nvPr>
            <p:ph idx="1"/>
          </p:nvPr>
        </p:nvSpPr>
        <p:spPr/>
        <p:txBody>
          <a:bodyPr/>
          <a:lstStyle/>
          <a:p>
            <a:pPr marL="342900" indent="-342900">
              <a:buFont typeface="+mj-lt"/>
              <a:buAutoNum type="arabicPeriod"/>
            </a:pPr>
            <a:r>
              <a:rPr lang="en-US" dirty="0" err="1"/>
              <a:t>v</a:t>
            </a:r>
            <a:r>
              <a:rPr lang="en-US" dirty="0" err="1" smtClean="0"/>
              <a:t>gdisplay</a:t>
            </a:r>
            <a:r>
              <a:rPr lang="en-US" dirty="0" smtClean="0"/>
              <a:t> command</a:t>
            </a:r>
            <a:r>
              <a:rPr lang="en-US" b="0" dirty="0"/>
              <a:t>: “Free  PE / </a:t>
            </a:r>
            <a:r>
              <a:rPr lang="en-US" b="0" dirty="0" smtClean="0"/>
              <a:t>Size” to confirm if there is space available</a:t>
            </a:r>
          </a:p>
          <a:p>
            <a:pPr marL="342900" indent="-342900">
              <a:buFont typeface="+mj-lt"/>
              <a:buAutoNum type="arabicPeriod"/>
            </a:pPr>
            <a:r>
              <a:rPr lang="en-US" dirty="0" smtClean="0"/>
              <a:t>In case there is no space available a new drive will need to be added to the VG</a:t>
            </a:r>
          </a:p>
          <a:p>
            <a:pPr marL="342900" indent="-342900">
              <a:buFont typeface="+mj-lt"/>
              <a:buAutoNum type="arabicPeriod"/>
            </a:pPr>
            <a:r>
              <a:rPr lang="en-US" dirty="0" smtClean="0"/>
              <a:t>ls /sys/class/</a:t>
            </a:r>
            <a:r>
              <a:rPr lang="en-US" dirty="0" err="1" smtClean="0"/>
              <a:t>scsi_host</a:t>
            </a:r>
            <a:r>
              <a:rPr lang="en-US" dirty="0" smtClean="0"/>
              <a:t>:</a:t>
            </a:r>
            <a:r>
              <a:rPr lang="en-US" b="0" dirty="0" smtClean="0"/>
              <a:t> detect number of hosts to scan</a:t>
            </a:r>
            <a:endParaRPr lang="en-US" dirty="0" smtClean="0"/>
          </a:p>
          <a:p>
            <a:pPr marL="342900" indent="-342900">
              <a:buFont typeface="+mj-lt"/>
              <a:buAutoNum type="arabicPeriod"/>
            </a:pPr>
            <a:r>
              <a:rPr lang="en-US" dirty="0" smtClean="0"/>
              <a:t>echo </a:t>
            </a:r>
            <a:r>
              <a:rPr lang="en-US" dirty="0"/>
              <a:t>"- - -" &gt; /</a:t>
            </a:r>
            <a:r>
              <a:rPr lang="en-US" dirty="0" smtClean="0"/>
              <a:t>sys/class/</a:t>
            </a:r>
            <a:r>
              <a:rPr lang="en-US" dirty="0" err="1" smtClean="0"/>
              <a:t>scsi_host</a:t>
            </a:r>
            <a:r>
              <a:rPr lang="en-US" dirty="0" smtClean="0"/>
              <a:t>/host#/scan </a:t>
            </a:r>
            <a:r>
              <a:rPr lang="en-US" b="0" dirty="0" smtClean="0"/>
              <a:t>#host0, host1, host2</a:t>
            </a:r>
          </a:p>
          <a:p>
            <a:pPr marL="342900" indent="-342900">
              <a:buFont typeface="+mj-lt"/>
              <a:buAutoNum type="arabicPeriod"/>
            </a:pPr>
            <a:r>
              <a:rPr lang="en-US" dirty="0" err="1"/>
              <a:t>f</a:t>
            </a:r>
            <a:r>
              <a:rPr lang="en-US" dirty="0" err="1" smtClean="0"/>
              <a:t>disk</a:t>
            </a:r>
            <a:r>
              <a:rPr lang="en-US" dirty="0" smtClean="0"/>
              <a:t> –l:</a:t>
            </a:r>
            <a:r>
              <a:rPr lang="en-US" b="0" dirty="0" smtClean="0"/>
              <a:t> ensure the new disk is detected by the OS. Review /</a:t>
            </a:r>
            <a:r>
              <a:rPr lang="en-US" b="0" dirty="0" err="1" smtClean="0"/>
              <a:t>var</a:t>
            </a:r>
            <a:r>
              <a:rPr lang="en-US" b="0" dirty="0" smtClean="0"/>
              <a:t>/log/messages</a:t>
            </a:r>
          </a:p>
          <a:p>
            <a:pPr marL="342900" indent="-342900">
              <a:buFont typeface="+mj-lt"/>
              <a:buAutoNum type="arabicPeriod"/>
            </a:pPr>
            <a:r>
              <a:rPr lang="en-US" dirty="0" err="1" smtClean="0"/>
              <a:t>vgextend</a:t>
            </a:r>
            <a:r>
              <a:rPr lang="en-US" dirty="0" smtClean="0"/>
              <a:t> vg_esmnode1 /dev/</a:t>
            </a:r>
            <a:r>
              <a:rPr lang="en-US" dirty="0" err="1" smtClean="0"/>
              <a:t>sdb</a:t>
            </a:r>
            <a:r>
              <a:rPr lang="en-US" b="0" dirty="0" smtClean="0"/>
              <a:t>: new disk detected as </a:t>
            </a:r>
            <a:r>
              <a:rPr lang="en-US" b="0" dirty="0" err="1" smtClean="0"/>
              <a:t>sdb</a:t>
            </a:r>
            <a:endParaRPr lang="en-US" b="0" dirty="0" smtClean="0"/>
          </a:p>
          <a:p>
            <a:pPr marL="342900" indent="-342900">
              <a:buFont typeface="+mj-lt"/>
              <a:buAutoNum type="arabicPeriod"/>
            </a:pPr>
            <a:r>
              <a:rPr lang="en-US" dirty="0" err="1" smtClean="0"/>
              <a:t>lvextend</a:t>
            </a:r>
            <a:r>
              <a:rPr lang="en-US" dirty="0" smtClean="0"/>
              <a:t> –l +100%FREE /dev/mapper/vg_esmnode1-lv_opt:</a:t>
            </a:r>
            <a:r>
              <a:rPr lang="en-US" b="0" dirty="0" smtClean="0"/>
              <a:t> use the entire disk</a:t>
            </a:r>
          </a:p>
          <a:p>
            <a:pPr marL="342900" indent="-342900">
              <a:buFont typeface="+mj-lt"/>
              <a:buAutoNum type="arabicPeriod"/>
            </a:pPr>
            <a:r>
              <a:rPr lang="en-US" dirty="0" smtClean="0"/>
              <a:t>Perform these steps on esmnode2</a:t>
            </a:r>
          </a:p>
          <a:p>
            <a:pPr marL="342900" indent="-342900">
              <a:buFont typeface="+mj-lt"/>
              <a:buAutoNum type="arabicPeriod"/>
            </a:pPr>
            <a:r>
              <a:rPr lang="en-US" dirty="0" smtClean="0"/>
              <a:t>/</a:t>
            </a:r>
            <a:r>
              <a:rPr lang="en-US" dirty="0" err="1" smtClean="0"/>
              <a:t>usr</a:t>
            </a:r>
            <a:r>
              <a:rPr lang="en-US" dirty="0" smtClean="0"/>
              <a:t>/lib/</a:t>
            </a:r>
            <a:r>
              <a:rPr lang="en-US" dirty="0" err="1" smtClean="0"/>
              <a:t>arcsight</a:t>
            </a:r>
            <a:r>
              <a:rPr lang="en-US" dirty="0" smtClean="0"/>
              <a:t>/</a:t>
            </a:r>
            <a:r>
              <a:rPr lang="en-US" dirty="0" err="1" smtClean="0"/>
              <a:t>highavail</a:t>
            </a:r>
            <a:r>
              <a:rPr lang="en-US" dirty="0" smtClean="0"/>
              <a:t>/bin/</a:t>
            </a:r>
            <a:r>
              <a:rPr lang="en-US" dirty="0" err="1" smtClean="0"/>
              <a:t>arcsight_cluser</a:t>
            </a:r>
            <a:r>
              <a:rPr lang="en-US" dirty="0" smtClean="0"/>
              <a:t> </a:t>
            </a:r>
            <a:r>
              <a:rPr lang="en-US" dirty="0" err="1" smtClean="0"/>
              <a:t>increaseDisk</a:t>
            </a:r>
            <a:r>
              <a:rPr lang="en-US" dirty="0" smtClean="0"/>
              <a:t>:</a:t>
            </a:r>
            <a:r>
              <a:rPr lang="en-US" b="0" dirty="0" smtClean="0"/>
              <a:t> only on primary node</a:t>
            </a:r>
          </a:p>
          <a:p>
            <a:pPr marL="342900" indent="-342900">
              <a:buFont typeface="+mj-lt"/>
              <a:buAutoNum type="arabicPeriod"/>
            </a:pPr>
            <a:r>
              <a:rPr lang="en-US" dirty="0" err="1" smtClean="0"/>
              <a:t>xfs_growfs</a:t>
            </a:r>
            <a:r>
              <a:rPr lang="en-US" dirty="0" smtClean="0"/>
              <a:t> /dev/drbd1:</a:t>
            </a:r>
            <a:r>
              <a:rPr lang="en-US" b="0" dirty="0" smtClean="0"/>
              <a:t> sync disk will be able to use the new space</a:t>
            </a:r>
          </a:p>
          <a:p>
            <a:pPr marL="342900" indent="-342900">
              <a:buFont typeface="+mj-lt"/>
              <a:buAutoNum type="arabicPeriod"/>
            </a:pPr>
            <a:r>
              <a:rPr lang="en-US" dirty="0" smtClean="0"/>
              <a:t>Increase Storage Groups so ESM can use the additional space</a:t>
            </a:r>
            <a:endParaRPr lang="en-US" dirty="0"/>
          </a:p>
        </p:txBody>
      </p:sp>
    </p:spTree>
    <p:extLst>
      <p:ext uri="{BB962C8B-B14F-4D97-AF65-F5344CB8AC3E}">
        <p14:creationId xmlns:p14="http://schemas.microsoft.com/office/powerpoint/2010/main" val="37408264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barn(inVertical)">
                                      <p:cBhvr>
                                        <p:cTn id="7" dur="5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6">
                                            <p:txEl>
                                              <p:pRg st="1" end="1"/>
                                            </p:txEl>
                                          </p:spTgt>
                                        </p:tgtEl>
                                        <p:attrNameLst>
                                          <p:attrName>style.visibility</p:attrName>
                                        </p:attrNameLst>
                                      </p:cBhvr>
                                      <p:to>
                                        <p:strVal val="visible"/>
                                      </p:to>
                                    </p:set>
                                    <p:animEffect transition="in" filter="barn(inVertical)">
                                      <p:cBhvr>
                                        <p:cTn id="12" dur="500"/>
                                        <p:tgtEl>
                                          <p:spTgt spid="6">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grpId="0" nodeType="clickEffect">
                                  <p:stCondLst>
                                    <p:cond delay="0"/>
                                  </p:stCondLst>
                                  <p:childTnLst>
                                    <p:set>
                                      <p:cBhvr>
                                        <p:cTn id="16" dur="1" fill="hold">
                                          <p:stCondLst>
                                            <p:cond delay="0"/>
                                          </p:stCondLst>
                                        </p:cTn>
                                        <p:tgtEl>
                                          <p:spTgt spid="6">
                                            <p:txEl>
                                              <p:pRg st="2" end="2"/>
                                            </p:txEl>
                                          </p:spTgt>
                                        </p:tgtEl>
                                        <p:attrNameLst>
                                          <p:attrName>style.visibility</p:attrName>
                                        </p:attrNameLst>
                                      </p:cBhvr>
                                      <p:to>
                                        <p:strVal val="visible"/>
                                      </p:to>
                                    </p:set>
                                    <p:animEffect transition="in" filter="barn(inVertical)">
                                      <p:cBhvr>
                                        <p:cTn id="17" dur="500"/>
                                        <p:tgtEl>
                                          <p:spTgt spid="6">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6" presetClass="entr" presetSubtype="21" fill="hold" grpId="0" nodeType="clickEffect">
                                  <p:stCondLst>
                                    <p:cond delay="0"/>
                                  </p:stCondLst>
                                  <p:childTnLst>
                                    <p:set>
                                      <p:cBhvr>
                                        <p:cTn id="21" dur="1" fill="hold">
                                          <p:stCondLst>
                                            <p:cond delay="0"/>
                                          </p:stCondLst>
                                        </p:cTn>
                                        <p:tgtEl>
                                          <p:spTgt spid="6">
                                            <p:txEl>
                                              <p:pRg st="3" end="3"/>
                                            </p:txEl>
                                          </p:spTgt>
                                        </p:tgtEl>
                                        <p:attrNameLst>
                                          <p:attrName>style.visibility</p:attrName>
                                        </p:attrNameLst>
                                      </p:cBhvr>
                                      <p:to>
                                        <p:strVal val="visible"/>
                                      </p:to>
                                    </p:set>
                                    <p:animEffect transition="in" filter="barn(inVertical)">
                                      <p:cBhvr>
                                        <p:cTn id="22" dur="500"/>
                                        <p:tgtEl>
                                          <p:spTgt spid="6">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6" presetClass="entr" presetSubtype="21" fill="hold" grpId="0" nodeType="clickEffect">
                                  <p:stCondLst>
                                    <p:cond delay="0"/>
                                  </p:stCondLst>
                                  <p:childTnLst>
                                    <p:set>
                                      <p:cBhvr>
                                        <p:cTn id="26" dur="1" fill="hold">
                                          <p:stCondLst>
                                            <p:cond delay="0"/>
                                          </p:stCondLst>
                                        </p:cTn>
                                        <p:tgtEl>
                                          <p:spTgt spid="6">
                                            <p:txEl>
                                              <p:pRg st="4" end="4"/>
                                            </p:txEl>
                                          </p:spTgt>
                                        </p:tgtEl>
                                        <p:attrNameLst>
                                          <p:attrName>style.visibility</p:attrName>
                                        </p:attrNameLst>
                                      </p:cBhvr>
                                      <p:to>
                                        <p:strVal val="visible"/>
                                      </p:to>
                                    </p:set>
                                    <p:animEffect transition="in" filter="barn(inVertical)">
                                      <p:cBhvr>
                                        <p:cTn id="27" dur="500"/>
                                        <p:tgtEl>
                                          <p:spTgt spid="6">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6" presetClass="entr" presetSubtype="21" fill="hold" grpId="0" nodeType="clickEffect">
                                  <p:stCondLst>
                                    <p:cond delay="0"/>
                                  </p:stCondLst>
                                  <p:childTnLst>
                                    <p:set>
                                      <p:cBhvr>
                                        <p:cTn id="31" dur="1" fill="hold">
                                          <p:stCondLst>
                                            <p:cond delay="0"/>
                                          </p:stCondLst>
                                        </p:cTn>
                                        <p:tgtEl>
                                          <p:spTgt spid="6">
                                            <p:txEl>
                                              <p:pRg st="5" end="5"/>
                                            </p:txEl>
                                          </p:spTgt>
                                        </p:tgtEl>
                                        <p:attrNameLst>
                                          <p:attrName>style.visibility</p:attrName>
                                        </p:attrNameLst>
                                      </p:cBhvr>
                                      <p:to>
                                        <p:strVal val="visible"/>
                                      </p:to>
                                    </p:set>
                                    <p:animEffect transition="in" filter="barn(inVertical)">
                                      <p:cBhvr>
                                        <p:cTn id="32" dur="500"/>
                                        <p:tgtEl>
                                          <p:spTgt spid="6">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6" presetClass="entr" presetSubtype="21" fill="hold" grpId="0" nodeType="clickEffect">
                                  <p:stCondLst>
                                    <p:cond delay="0"/>
                                  </p:stCondLst>
                                  <p:childTnLst>
                                    <p:set>
                                      <p:cBhvr>
                                        <p:cTn id="36" dur="1" fill="hold">
                                          <p:stCondLst>
                                            <p:cond delay="0"/>
                                          </p:stCondLst>
                                        </p:cTn>
                                        <p:tgtEl>
                                          <p:spTgt spid="6">
                                            <p:txEl>
                                              <p:pRg st="6" end="6"/>
                                            </p:txEl>
                                          </p:spTgt>
                                        </p:tgtEl>
                                        <p:attrNameLst>
                                          <p:attrName>style.visibility</p:attrName>
                                        </p:attrNameLst>
                                      </p:cBhvr>
                                      <p:to>
                                        <p:strVal val="visible"/>
                                      </p:to>
                                    </p:set>
                                    <p:animEffect transition="in" filter="barn(inVertical)">
                                      <p:cBhvr>
                                        <p:cTn id="37" dur="500"/>
                                        <p:tgtEl>
                                          <p:spTgt spid="6">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16" presetClass="entr" presetSubtype="21" fill="hold" grpId="0" nodeType="clickEffect">
                                  <p:stCondLst>
                                    <p:cond delay="0"/>
                                  </p:stCondLst>
                                  <p:childTnLst>
                                    <p:set>
                                      <p:cBhvr>
                                        <p:cTn id="41" dur="1" fill="hold">
                                          <p:stCondLst>
                                            <p:cond delay="0"/>
                                          </p:stCondLst>
                                        </p:cTn>
                                        <p:tgtEl>
                                          <p:spTgt spid="6">
                                            <p:txEl>
                                              <p:pRg st="7" end="7"/>
                                            </p:txEl>
                                          </p:spTgt>
                                        </p:tgtEl>
                                        <p:attrNameLst>
                                          <p:attrName>style.visibility</p:attrName>
                                        </p:attrNameLst>
                                      </p:cBhvr>
                                      <p:to>
                                        <p:strVal val="visible"/>
                                      </p:to>
                                    </p:set>
                                    <p:animEffect transition="in" filter="barn(inVertical)">
                                      <p:cBhvr>
                                        <p:cTn id="42" dur="500"/>
                                        <p:tgtEl>
                                          <p:spTgt spid="6">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16" presetClass="entr" presetSubtype="21" fill="hold" grpId="0" nodeType="clickEffect">
                                  <p:stCondLst>
                                    <p:cond delay="0"/>
                                  </p:stCondLst>
                                  <p:childTnLst>
                                    <p:set>
                                      <p:cBhvr>
                                        <p:cTn id="46" dur="1" fill="hold">
                                          <p:stCondLst>
                                            <p:cond delay="0"/>
                                          </p:stCondLst>
                                        </p:cTn>
                                        <p:tgtEl>
                                          <p:spTgt spid="6">
                                            <p:txEl>
                                              <p:pRg st="8" end="8"/>
                                            </p:txEl>
                                          </p:spTgt>
                                        </p:tgtEl>
                                        <p:attrNameLst>
                                          <p:attrName>style.visibility</p:attrName>
                                        </p:attrNameLst>
                                      </p:cBhvr>
                                      <p:to>
                                        <p:strVal val="visible"/>
                                      </p:to>
                                    </p:set>
                                    <p:animEffect transition="in" filter="barn(inVertical)">
                                      <p:cBhvr>
                                        <p:cTn id="47" dur="500"/>
                                        <p:tgtEl>
                                          <p:spTgt spid="6">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16" presetClass="entr" presetSubtype="21" fill="hold" grpId="0" nodeType="clickEffect">
                                  <p:stCondLst>
                                    <p:cond delay="0"/>
                                  </p:stCondLst>
                                  <p:childTnLst>
                                    <p:set>
                                      <p:cBhvr>
                                        <p:cTn id="51" dur="1" fill="hold">
                                          <p:stCondLst>
                                            <p:cond delay="0"/>
                                          </p:stCondLst>
                                        </p:cTn>
                                        <p:tgtEl>
                                          <p:spTgt spid="6">
                                            <p:txEl>
                                              <p:pRg st="9" end="9"/>
                                            </p:txEl>
                                          </p:spTgt>
                                        </p:tgtEl>
                                        <p:attrNameLst>
                                          <p:attrName>style.visibility</p:attrName>
                                        </p:attrNameLst>
                                      </p:cBhvr>
                                      <p:to>
                                        <p:strVal val="visible"/>
                                      </p:to>
                                    </p:set>
                                    <p:animEffect transition="in" filter="barn(inVertical)">
                                      <p:cBhvr>
                                        <p:cTn id="52" dur="500"/>
                                        <p:tgtEl>
                                          <p:spTgt spid="6">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16" presetClass="entr" presetSubtype="21" fill="hold" grpId="0" nodeType="clickEffect">
                                  <p:stCondLst>
                                    <p:cond delay="0"/>
                                  </p:stCondLst>
                                  <p:childTnLst>
                                    <p:set>
                                      <p:cBhvr>
                                        <p:cTn id="56" dur="1" fill="hold">
                                          <p:stCondLst>
                                            <p:cond delay="0"/>
                                          </p:stCondLst>
                                        </p:cTn>
                                        <p:tgtEl>
                                          <p:spTgt spid="6">
                                            <p:txEl>
                                              <p:pRg st="10" end="10"/>
                                            </p:txEl>
                                          </p:spTgt>
                                        </p:tgtEl>
                                        <p:attrNameLst>
                                          <p:attrName>style.visibility</p:attrName>
                                        </p:attrNameLst>
                                      </p:cBhvr>
                                      <p:to>
                                        <p:strVal val="visible"/>
                                      </p:to>
                                    </p:set>
                                    <p:animEffect transition="in" filter="barn(inVertical)">
                                      <p:cBhvr>
                                        <p:cTn id="57" dur="500"/>
                                        <p:tgtEl>
                                          <p:spTgt spid="6">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build="p"/>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Additional references</a:t>
            </a:r>
            <a:endParaRPr lang="en-US" dirty="0"/>
          </a:p>
        </p:txBody>
      </p:sp>
      <p:sp>
        <p:nvSpPr>
          <p:cNvPr id="4" name="Content Placeholder 2"/>
          <p:cNvSpPr>
            <a:spLocks noGrp="1"/>
          </p:cNvSpPr>
          <p:nvPr>
            <p:ph idx="1"/>
          </p:nvPr>
        </p:nvSpPr>
        <p:spPr/>
        <p:txBody>
          <a:bodyPr/>
          <a:lstStyle/>
          <a:p>
            <a:pPr marL="285750" indent="-285750">
              <a:buFont typeface="Arial" panose="020B0604020202020204" pitchFamily="34" charset="0"/>
              <a:buChar char="•"/>
            </a:pPr>
            <a:r>
              <a:rPr lang="en-US" dirty="0" smtClean="0"/>
              <a:t>HA User Guide</a:t>
            </a:r>
          </a:p>
          <a:p>
            <a:pPr marL="285750" indent="-285750">
              <a:buFont typeface="Arial" panose="020B0604020202020204" pitchFamily="34" charset="0"/>
              <a:buChar char="•"/>
            </a:pPr>
            <a:r>
              <a:rPr lang="en-US" dirty="0" smtClean="0"/>
              <a:t>DRBD </a:t>
            </a:r>
            <a:r>
              <a:rPr lang="en-US" dirty="0" err="1" smtClean="0"/>
              <a:t>Userguide</a:t>
            </a:r>
            <a:r>
              <a:rPr lang="en-US" dirty="0" smtClean="0"/>
              <a:t>: </a:t>
            </a:r>
            <a:r>
              <a:rPr lang="en-US" dirty="0">
                <a:hlinkClick r:id="rId2"/>
              </a:rPr>
              <a:t>http://</a:t>
            </a:r>
            <a:r>
              <a:rPr lang="en-US" dirty="0" smtClean="0">
                <a:hlinkClick r:id="rId2"/>
              </a:rPr>
              <a:t>drbd.linbit.com/en/use-cases/high-availability</a:t>
            </a:r>
            <a:endParaRPr lang="en-US" dirty="0" smtClean="0"/>
          </a:p>
          <a:p>
            <a:pPr marL="285750" indent="-285750">
              <a:buFont typeface="Arial" panose="020B0604020202020204" pitchFamily="34" charset="0"/>
              <a:buChar char="•"/>
            </a:pPr>
            <a:r>
              <a:rPr lang="en-US" dirty="0" smtClean="0"/>
              <a:t>FT_ESM_HA_TOK-Feb2016.ppt:</a:t>
            </a:r>
            <a:r>
              <a:rPr lang="en-US" b="0" dirty="0" smtClean="0"/>
              <a:t> FT Presentation from Jennifer </a:t>
            </a:r>
            <a:r>
              <a:rPr lang="en-US" b="0" dirty="0" err="1" smtClean="0"/>
              <a:t>Treichler</a:t>
            </a:r>
            <a:endParaRPr lang="en-US" b="0" dirty="0" smtClean="0"/>
          </a:p>
          <a:p>
            <a:pPr marL="285750" indent="-285750">
              <a:buFont typeface="Arial" panose="020B0604020202020204" pitchFamily="34" charset="0"/>
              <a:buChar char="•"/>
            </a:pPr>
            <a:r>
              <a:rPr lang="en-US" b="0" dirty="0" smtClean="0"/>
              <a:t>Recording: Transfer of Knowledge from Jennifer </a:t>
            </a:r>
            <a:r>
              <a:rPr lang="en-US" b="0" dirty="0" err="1" smtClean="0"/>
              <a:t>Treichler</a:t>
            </a:r>
            <a:endParaRPr lang="en-US" dirty="0" smtClean="0"/>
          </a:p>
        </p:txBody>
      </p:sp>
    </p:spTree>
    <p:extLst>
      <p:ext uri="{BB962C8B-B14F-4D97-AF65-F5344CB8AC3E}">
        <p14:creationId xmlns:p14="http://schemas.microsoft.com/office/powerpoint/2010/main" val="33740059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smtClean="0"/>
              <a:t>Make it matter</a:t>
            </a:r>
            <a:endParaRPr lang="en-US" dirty="0"/>
          </a:p>
        </p:txBody>
      </p:sp>
      <p:sp>
        <p:nvSpPr>
          <p:cNvPr id="7" name="Text Placeholder 6"/>
          <p:cNvSpPr>
            <a:spLocks noGrp="1"/>
          </p:cNvSpPr>
          <p:nvPr>
            <p:ph type="body" sz="quarter" idx="14"/>
          </p:nvPr>
        </p:nvSpPr>
        <p:spPr/>
        <p:txBody>
          <a:bodyPr/>
          <a:lstStyle/>
          <a:p>
            <a:endParaRPr lang="en-US"/>
          </a:p>
        </p:txBody>
      </p:sp>
    </p:spTree>
    <p:extLst>
      <p:ext uri="{BB962C8B-B14F-4D97-AF65-F5344CB8AC3E}">
        <p14:creationId xmlns:p14="http://schemas.microsoft.com/office/powerpoint/2010/main" val="5467565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heme/theme1.xml><?xml version="1.0" encoding="utf-8"?>
<a:theme xmlns:a="http://schemas.openxmlformats.org/drawingml/2006/main" name="HPE_Standard_Arial_4x3_v2">
  <a:themeElements>
    <a:clrScheme name="HPE">
      <a:dk1>
        <a:sysClr val="windowText" lastClr="000000"/>
      </a:dk1>
      <a:lt1>
        <a:sysClr val="window" lastClr="FFFFFF"/>
      </a:lt1>
      <a:dk2>
        <a:srgbClr val="425563"/>
      </a:dk2>
      <a:lt2>
        <a:srgbClr val="C6C9CA"/>
      </a:lt2>
      <a:accent1>
        <a:srgbClr val="425563"/>
      </a:accent1>
      <a:accent2>
        <a:srgbClr val="2AD2C9"/>
      </a:accent2>
      <a:accent3>
        <a:srgbClr val="FF8D6D"/>
      </a:accent3>
      <a:accent4>
        <a:srgbClr val="5B4767"/>
      </a:accent4>
      <a:accent5>
        <a:srgbClr val="617D78"/>
      </a:accent5>
      <a:accent6>
        <a:srgbClr val="C6C9CA"/>
      </a:accent6>
      <a:hlink>
        <a:srgbClr val="617D78"/>
      </a:hlink>
      <a:folHlink>
        <a:srgbClr val="878787"/>
      </a:folHlink>
    </a:clrScheme>
    <a:fontScheme name="Arial">
      <a:maj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Arial" panose="020B0604020202020204"/>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ltGray">
        <a:solidFill>
          <a:schemeClr val="accent1"/>
        </a:solidFill>
        <a:ln w="19050">
          <a:solidFill>
            <a:schemeClr val="accent1"/>
          </a:solidFill>
        </a:ln>
      </a:spPr>
      <a:bodyPr rtlCol="0" anchor="ctr"/>
      <a:lstStyle>
        <a:defPPr algn="ctr">
          <a:lnSpc>
            <a:spcPct val="90000"/>
          </a:lnSpc>
          <a:defRPr/>
        </a:defPPr>
      </a:lstStyle>
      <a:style>
        <a:lnRef idx="2">
          <a:schemeClr val="accent1">
            <a:shade val="50000"/>
          </a:schemeClr>
        </a:lnRef>
        <a:fillRef idx="1">
          <a:schemeClr val="accent1"/>
        </a:fillRef>
        <a:effectRef idx="0">
          <a:schemeClr val="accent1"/>
        </a:effectRef>
        <a:fontRef idx="minor">
          <a:schemeClr val="lt1"/>
        </a:fontRef>
      </a:style>
    </a:spDef>
    <a:lnDef>
      <a:spPr>
        <a:ln w="1905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noAutofit/>
      </a:bodyPr>
      <a:lstStyle>
        <a:defPPr>
          <a:lnSpc>
            <a:spcPct val="90000"/>
          </a:lnSpc>
          <a:defRPr/>
        </a:defPPr>
      </a:lstStyle>
    </a:txDef>
  </a:objectDefaults>
  <a:extraClrSchemeLst/>
  <a:custClrLst>
    <a:custClr name="0|179|136">
      <a:srgbClr val="00B388"/>
    </a:custClr>
    <a:custClr name="135|123|117">
      <a:srgbClr val="877B75"/>
    </a:custClr>
    <a:custClr name="135|135|135">
      <a:srgbClr val="878787"/>
    </a:custClr>
  </a:custClrLst>
  <a:extLst>
    <a:ext uri="{05A4C25C-085E-4340-85A3-A5531E510DB2}">
      <thm15:themeFamily xmlns:thm15="http://schemas.microsoft.com/office/thememl/2012/main" name="HPE_Standard_Arial_4x3.potx" id="{2AB1D765-0CEC-4D49-AD7F-E106241AAEF2}" vid="{0AD15BC0-67DC-4285-AFBC-526CDFEF5EE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HPE_Standard_Arial_4x3_v2</Template>
  <TotalTime>146</TotalTime>
  <Words>3604</Words>
  <Application>Microsoft Office PowerPoint</Application>
  <PresentationFormat>Widescreen</PresentationFormat>
  <Paragraphs>564</Paragraphs>
  <Slides>76</Slides>
  <Notes>13</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76</vt:i4>
      </vt:variant>
    </vt:vector>
  </HeadingPairs>
  <TitlesOfParts>
    <vt:vector size="81" baseType="lpstr">
      <vt:lpstr>Arial</vt:lpstr>
      <vt:lpstr>Calibri</vt:lpstr>
      <vt:lpstr>HP Simplified</vt:lpstr>
      <vt:lpstr>Wingdings</vt:lpstr>
      <vt:lpstr>HPE_Standard_Arial_4x3_v2</vt:lpstr>
      <vt:lpstr>ESM HA Cluster Installation and troubleshooting</vt:lpstr>
      <vt:lpstr>Change History</vt:lpstr>
      <vt:lpstr>Agenda</vt:lpstr>
      <vt:lpstr>ESM HA Terminology</vt:lpstr>
      <vt:lpstr>PowerPoint Presentation</vt:lpstr>
      <vt:lpstr>ESM HA Terminology</vt:lpstr>
      <vt:lpstr>ESM HA Terminology Contd.</vt:lpstr>
      <vt:lpstr>Software Requirements</vt:lpstr>
      <vt:lpstr>ESM Version Dependent</vt:lpstr>
      <vt:lpstr>Hardware Requirements</vt:lpstr>
      <vt:lpstr>Hardware Requirements</vt:lpstr>
      <vt:lpstr>HDD Partitioning</vt:lpstr>
      <vt:lpstr>HDD Partitioning Contd.</vt:lpstr>
      <vt:lpstr>Ethernet Ports</vt:lpstr>
      <vt:lpstr>ESM HA Installation and Troubleshooting</vt:lpstr>
      <vt:lpstr>Installation Scenarios</vt:lpstr>
      <vt:lpstr>Installation Flow Chart</vt:lpstr>
      <vt:lpstr>ESM is not installed</vt:lpstr>
      <vt:lpstr>ESM is Installed</vt:lpstr>
      <vt:lpstr>ESM HA Upgrade</vt:lpstr>
      <vt:lpstr>Installation Process</vt:lpstr>
      <vt:lpstr>Nodes Configuration</vt:lpstr>
      <vt:lpstr>HDD Partitioning</vt:lpstr>
      <vt:lpstr>Networking Configuration</vt:lpstr>
      <vt:lpstr>OS Installation Screenshots</vt:lpstr>
      <vt:lpstr>Network Configuration</vt:lpstr>
      <vt:lpstr>Nodes IP addresses</vt:lpstr>
      <vt:lpstr>IP Service Configuration</vt:lpstr>
      <vt:lpstr>HDD Initial Configuration</vt:lpstr>
      <vt:lpstr>Default HDD Partitioning (DO NOT USE THIS ONE)</vt:lpstr>
      <vt:lpstr>Partitioning Required for Cluster</vt:lpstr>
      <vt:lpstr>Install Compatibility libraries</vt:lpstr>
      <vt:lpstr>Select Compatibility libraries</vt:lpstr>
      <vt:lpstr>User arcsight creation</vt:lpstr>
      <vt:lpstr>Commands to create metadata partition</vt:lpstr>
      <vt:lpstr>eth0 Configuration (Service IP)</vt:lpstr>
      <vt:lpstr>Eth1 Configuration (Cluster IP)</vt:lpstr>
      <vt:lpstr>Values required on /etc/hosts file</vt:lpstr>
      <vt:lpstr>Values for file /etc/security/limits.d/90-nproc.conf</vt:lpstr>
      <vt:lpstr>Additional Commands</vt:lpstr>
      <vt:lpstr>Settings both nodes must have</vt:lpstr>
      <vt:lpstr>Additional helpful commands</vt:lpstr>
      <vt:lpstr>ArcSight High Availability installation</vt:lpstr>
      <vt:lpstr>ArcSight High Availability Installation Contd.</vt:lpstr>
      <vt:lpstr>Confirm HA is successfully installed</vt:lpstr>
      <vt:lpstr>How to perform ESM installation</vt:lpstr>
      <vt:lpstr>ESM is already installed</vt:lpstr>
      <vt:lpstr>ESM already installed Flow</vt:lpstr>
      <vt:lpstr>ESM already installed</vt:lpstr>
      <vt:lpstr>ESM already installed Contd.</vt:lpstr>
      <vt:lpstr>HA Package Installation</vt:lpstr>
      <vt:lpstr>First Node Requirements</vt:lpstr>
      <vt:lpstr>Second Node Requirements</vt:lpstr>
      <vt:lpstr>Upgrade ESM in HA Mode</vt:lpstr>
      <vt:lpstr>Upgrade 6.9.1 Flow</vt:lpstr>
      <vt:lpstr>6.9.1 ESM HA Upgrade steps</vt:lpstr>
      <vt:lpstr>6.9.1 ESM HA Upgrade steps Contd.</vt:lpstr>
      <vt:lpstr>Troubleshooting</vt:lpstr>
      <vt:lpstr>Troubleshooting Commands</vt:lpstr>
      <vt:lpstr>arcsight_cluster status command</vt:lpstr>
      <vt:lpstr>Disk Communication Status</vt:lpstr>
      <vt:lpstr>Disk Data Status</vt:lpstr>
      <vt:lpstr>arcsight_cluster diagnose command</vt:lpstr>
      <vt:lpstr>Which logs to analyze</vt:lpstr>
      <vt:lpstr>ArrayIndexOutOfBoundException during installation</vt:lpstr>
      <vt:lpstr>DRBD mirroring doesn’t start</vt:lpstr>
      <vt:lpstr>Failover problems</vt:lpstr>
      <vt:lpstr>Routing metrics</vt:lpstr>
      <vt:lpstr>Routing metrics</vt:lpstr>
      <vt:lpstr>RPMs versions</vt:lpstr>
      <vt:lpstr>RPMs on HA 6.9.1</vt:lpstr>
      <vt:lpstr>Other situations detected</vt:lpstr>
      <vt:lpstr>Additional Settings</vt:lpstr>
      <vt:lpstr>Increase size of shared disk</vt:lpstr>
      <vt:lpstr>Additional references</vt:lpstr>
      <vt:lpstr>Make it matter</vt:lpstr>
    </vt:vector>
  </TitlesOfParts>
  <Company>Hewlett Packard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ESM HA Cluster Installation and troubleshooting</dc:title>
  <dc:creator>Saenz, Gustavo Adolfo (ArcSight)</dc:creator>
  <cp:lastModifiedBy>Saenz, Gustavo Adolfo (ArcSight)</cp:lastModifiedBy>
  <cp:revision>19</cp:revision>
  <dcterms:created xsi:type="dcterms:W3CDTF">2016-04-09T15:39:28Z</dcterms:created>
  <dcterms:modified xsi:type="dcterms:W3CDTF">2016-04-09T18:16:26Z</dcterms:modified>
</cp:coreProperties>
</file>