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04" r:id="rId1"/>
  </p:sldMasterIdLst>
  <p:notesMasterIdLst>
    <p:notesMasterId r:id="rId16"/>
  </p:notesMasterIdLst>
  <p:handoutMasterIdLst>
    <p:handoutMasterId r:id="rId17"/>
  </p:handoutMasterIdLst>
  <p:sldIdLst>
    <p:sldId id="571" r:id="rId2"/>
    <p:sldId id="567" r:id="rId3"/>
    <p:sldId id="572" r:id="rId4"/>
    <p:sldId id="574" r:id="rId5"/>
    <p:sldId id="575" r:id="rId6"/>
    <p:sldId id="576" r:id="rId7"/>
    <p:sldId id="577" r:id="rId8"/>
    <p:sldId id="578" r:id="rId9"/>
    <p:sldId id="581" r:id="rId10"/>
    <p:sldId id="582" r:id="rId11"/>
    <p:sldId id="579" r:id="rId12"/>
    <p:sldId id="580" r:id="rId13"/>
    <p:sldId id="584" r:id="rId14"/>
    <p:sldId id="585" r:id="rId15"/>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083">
          <p15:clr>
            <a:srgbClr val="A4A3A4"/>
          </p15:clr>
        </p15:guide>
        <p15:guide id="2" orient="horz" pos="743">
          <p15:clr>
            <a:srgbClr val="A4A3A4"/>
          </p15:clr>
        </p15:guide>
        <p15:guide id="3" orient="horz" pos="893">
          <p15:clr>
            <a:srgbClr val="A4A3A4"/>
          </p15:clr>
        </p15:guide>
        <p15:guide id="4" orient="horz" pos="384">
          <p15:clr>
            <a:srgbClr val="A4A3A4"/>
          </p15:clr>
        </p15:guide>
        <p15:guide id="5" orient="horz" pos="1671">
          <p15:clr>
            <a:srgbClr val="A4A3A4"/>
          </p15:clr>
        </p15:guide>
        <p15:guide id="6" orient="horz" pos="2236">
          <p15:clr>
            <a:srgbClr val="A4A3A4"/>
          </p15:clr>
        </p15:guide>
        <p15:guide id="7" orient="horz" pos="146">
          <p15:clr>
            <a:srgbClr val="A4A3A4"/>
          </p15:clr>
        </p15:guide>
        <p15:guide id="8" orient="horz" pos="2443">
          <p15:clr>
            <a:srgbClr val="A4A3A4"/>
          </p15:clr>
        </p15:guide>
        <p15:guide id="9" pos="1794">
          <p15:clr>
            <a:srgbClr val="A4A3A4"/>
          </p15:clr>
        </p15:guide>
        <p15:guide id="10" pos="2736">
          <p15:clr>
            <a:srgbClr val="A4A3A4"/>
          </p15:clr>
        </p15:guide>
        <p15:guide id="11" pos="202">
          <p15:clr>
            <a:srgbClr val="A4A3A4"/>
          </p15:clr>
        </p15:guide>
        <p15:guide id="12" pos="5322">
          <p15:clr>
            <a:srgbClr val="A4A3A4"/>
          </p15:clr>
        </p15:guide>
        <p15:guide id="13" pos="5625">
          <p15:clr>
            <a:srgbClr val="A4A3A4"/>
          </p15:clr>
        </p15:guide>
        <p15:guide id="14" pos="2878">
          <p15:clr>
            <a:srgbClr val="A4A3A4"/>
          </p15:clr>
        </p15:guide>
        <p15:guide id="15" pos="3555">
          <p15:clr>
            <a:srgbClr val="A4A3A4"/>
          </p15:clr>
        </p15:guide>
        <p15:guide id="16" pos="1965">
          <p15:clr>
            <a:srgbClr val="A4A3A4"/>
          </p15:clr>
        </p15:guide>
        <p15:guide id="17" pos="3723">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B9B8BB"/>
    <a:srgbClr val="E5E8E8"/>
    <a:srgbClr val="822980"/>
    <a:srgbClr val="B9B9BB"/>
    <a:srgbClr val="B6B8BB"/>
    <a:srgbClr val="87898B"/>
    <a:srgbClr val="CCCCCC"/>
    <a:srgbClr val="999999"/>
    <a:srgbClr val="666666"/>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73A0DAA-6AF3-43AB-8588-CEC1D06C72B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58" autoAdjust="0"/>
    <p:restoredTop sz="79976" autoAdjust="0"/>
  </p:normalViewPr>
  <p:slideViewPr>
    <p:cSldViewPr snapToGrid="0">
      <p:cViewPr varScale="1">
        <p:scale>
          <a:sx n="118" d="100"/>
          <a:sy n="118" d="100"/>
        </p:scale>
        <p:origin x="446" y="91"/>
      </p:cViewPr>
      <p:guideLst>
        <p:guide orient="horz" pos="3083"/>
        <p:guide orient="horz" pos="743"/>
        <p:guide orient="horz" pos="893"/>
        <p:guide orient="horz" pos="384"/>
        <p:guide orient="horz" pos="1671"/>
        <p:guide orient="horz" pos="2236"/>
        <p:guide orient="horz" pos="146"/>
        <p:guide orient="horz" pos="2443"/>
        <p:guide pos="1794"/>
        <p:guide pos="2736"/>
        <p:guide pos="202"/>
        <p:guide pos="5322"/>
        <p:guide pos="5625"/>
        <p:guide pos="2878"/>
        <p:guide pos="3555"/>
        <p:guide pos="1965"/>
        <p:guide pos="3723"/>
      </p:guideLst>
    </p:cSldViewPr>
  </p:slideViewPr>
  <p:outlineViewPr>
    <p:cViewPr>
      <p:scale>
        <a:sx n="33" d="100"/>
        <a:sy n="33" d="100"/>
      </p:scale>
      <p:origin x="0" y="19848"/>
    </p:cViewPr>
  </p:outlineViewPr>
  <p:notesTextViewPr>
    <p:cViewPr>
      <p:scale>
        <a:sx n="100" d="100"/>
        <a:sy n="100" d="100"/>
      </p:scale>
      <p:origin x="0" y="0"/>
    </p:cViewPr>
  </p:notesTextViewPr>
  <p:sorterViewPr>
    <p:cViewPr>
      <p:scale>
        <a:sx n="200" d="100"/>
        <a:sy n="200" d="100"/>
      </p:scale>
      <p:origin x="0" y="0"/>
    </p:cViewPr>
  </p:sorterViewPr>
  <p:notesViewPr>
    <p:cSldViewPr snapToGrid="0" snapToObjects="1" showGuides="1">
      <p:cViewPr varScale="1">
        <p:scale>
          <a:sx n="117" d="100"/>
          <a:sy n="117" d="100"/>
        </p:scale>
        <p:origin x="-4024" y="-11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latin typeface="HP Simplified"/>
              <a:cs typeface="HP Simplified"/>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A678B55-319B-2D4F-AE49-6C1B6E1A4DDA}" type="datetimeFigureOut">
              <a:rPr lang="en-US" smtClean="0">
                <a:latin typeface="HP Simplified"/>
                <a:cs typeface="HP Simplified"/>
              </a:rPr>
              <a:pPr/>
              <a:t>1/20/2014</a:t>
            </a:fld>
            <a:endParaRPr lang="en-GB" dirty="0">
              <a:latin typeface="HP Simplified"/>
              <a:cs typeface="HP Simplified"/>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latin typeface="HP Simplified"/>
              <a:cs typeface="HP Simplified"/>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1B27340-60F0-7D46-BC5B-91B08A318A82}" type="slidenum">
              <a:rPr lang="en-GB" smtClean="0">
                <a:latin typeface="HP Simplified"/>
                <a:cs typeface="HP Simplified"/>
              </a:rPr>
              <a:pPr/>
              <a:t>‹nr.›</a:t>
            </a:fld>
            <a:endParaRPr lang="en-GB" dirty="0">
              <a:latin typeface="HP Simplified"/>
              <a:cs typeface="HP Simplified"/>
            </a:endParaRPr>
          </a:p>
        </p:txBody>
      </p:sp>
    </p:spTree>
    <p:extLst>
      <p:ext uri="{BB962C8B-B14F-4D97-AF65-F5344CB8AC3E}">
        <p14:creationId xmlns:p14="http://schemas.microsoft.com/office/powerpoint/2010/main" val="4932174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HP Simplified"/>
                <a:cs typeface="HP Simplified"/>
              </a:defRPr>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HP Simplified"/>
                <a:cs typeface="HP Simplified"/>
              </a:defRPr>
            </a:lvl1pPr>
          </a:lstStyle>
          <a:p>
            <a:fld id="{2D9CAF8C-0805-8440-B43D-DCCAAA4D80CE}" type="datetimeFigureOut">
              <a:rPr lang="en-US" smtClean="0"/>
              <a:pPr/>
              <a:t>1/20/2014</a:t>
            </a:fld>
            <a:endParaRPr lang="en-GB" dirty="0"/>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GB" dirty="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HP Simplified"/>
                <a:cs typeface="HP Simplified"/>
              </a:defRPr>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HP Simplified"/>
                <a:cs typeface="HP Simplified"/>
              </a:defRPr>
            </a:lvl1pPr>
          </a:lstStyle>
          <a:p>
            <a:fld id="{22A853E8-D85F-5D49-95D2-E1D96ABFE2B9}" type="slidenum">
              <a:rPr lang="en-GB" smtClean="0"/>
              <a:pPr/>
              <a:t>‹nr.›</a:t>
            </a:fld>
            <a:endParaRPr lang="en-GB" dirty="0"/>
          </a:p>
        </p:txBody>
      </p:sp>
    </p:spTree>
    <p:extLst>
      <p:ext uri="{BB962C8B-B14F-4D97-AF65-F5344CB8AC3E}">
        <p14:creationId xmlns:p14="http://schemas.microsoft.com/office/powerpoint/2010/main" val="2688079807"/>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HP Simplified"/>
        <a:ea typeface="+mn-ea"/>
        <a:cs typeface="HP Simplified"/>
      </a:defRPr>
    </a:lvl1pPr>
    <a:lvl2pPr marL="457200" algn="l" defTabSz="457200" rtl="0" eaLnBrk="1" latinLnBrk="0" hangingPunct="1">
      <a:defRPr sz="1200" kern="1200">
        <a:solidFill>
          <a:schemeClr val="tx1"/>
        </a:solidFill>
        <a:latin typeface="HP Simplified"/>
        <a:ea typeface="+mn-ea"/>
        <a:cs typeface="HP Simplified"/>
      </a:defRPr>
    </a:lvl2pPr>
    <a:lvl3pPr marL="914400" algn="l" defTabSz="457200" rtl="0" eaLnBrk="1" latinLnBrk="0" hangingPunct="1">
      <a:defRPr sz="1200" kern="1200">
        <a:solidFill>
          <a:schemeClr val="tx1"/>
        </a:solidFill>
        <a:latin typeface="HP Simplified"/>
        <a:ea typeface="+mn-ea"/>
        <a:cs typeface="HP Simplified"/>
      </a:defRPr>
    </a:lvl3pPr>
    <a:lvl4pPr marL="1371600" algn="l" defTabSz="457200" rtl="0" eaLnBrk="1" latinLnBrk="0" hangingPunct="1">
      <a:defRPr sz="1200" kern="1200">
        <a:solidFill>
          <a:schemeClr val="tx1"/>
        </a:solidFill>
        <a:latin typeface="HP Simplified"/>
        <a:ea typeface="+mn-ea"/>
        <a:cs typeface="HP Simplified"/>
      </a:defRPr>
    </a:lvl4pPr>
    <a:lvl5pPr marL="1828800" algn="l" defTabSz="457200" rtl="0" eaLnBrk="1" latinLnBrk="0" hangingPunct="1">
      <a:defRPr sz="1200" kern="1200">
        <a:solidFill>
          <a:schemeClr val="tx1"/>
        </a:solidFill>
        <a:latin typeface="HP Simplified"/>
        <a:ea typeface="+mn-ea"/>
        <a:cs typeface="HP Simplified"/>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Tx/>
              <a:buNone/>
            </a:pPr>
            <a:endParaRPr lang="en-US" dirty="0"/>
          </a:p>
        </p:txBody>
      </p:sp>
      <p:sp>
        <p:nvSpPr>
          <p:cNvPr id="4" name="Slide Number Placeholder 3"/>
          <p:cNvSpPr>
            <a:spLocks noGrp="1"/>
          </p:cNvSpPr>
          <p:nvPr>
            <p:ph type="sldNum" sz="quarter" idx="10"/>
          </p:nvPr>
        </p:nvSpPr>
        <p:spPr/>
        <p:txBody>
          <a:bodyPr/>
          <a:lstStyle/>
          <a:p>
            <a:fld id="{22A853E8-D85F-5D49-95D2-E1D96ABFE2B9}" type="slidenum">
              <a:rPr lang="en-GB" smtClean="0"/>
              <a:pPr/>
              <a:t>1</a:t>
            </a:fld>
            <a:endParaRPr lang="en-GB" dirty="0"/>
          </a:p>
        </p:txBody>
      </p:sp>
    </p:spTree>
    <p:extLst>
      <p:ext uri="{BB962C8B-B14F-4D97-AF65-F5344CB8AC3E}">
        <p14:creationId xmlns:p14="http://schemas.microsoft.com/office/powerpoint/2010/main" val="7825097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2A853E8-D85F-5D49-95D2-E1D96ABFE2B9}" type="slidenum">
              <a:rPr lang="en-GB" smtClean="0"/>
              <a:pPr/>
              <a:t>2</a:t>
            </a:fld>
            <a:endParaRPr lang="en-GB" dirty="0"/>
          </a:p>
        </p:txBody>
      </p:sp>
    </p:spTree>
    <p:extLst>
      <p:ext uri="{BB962C8B-B14F-4D97-AF65-F5344CB8AC3E}">
        <p14:creationId xmlns:p14="http://schemas.microsoft.com/office/powerpoint/2010/main" val="36153140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2A853E8-D85F-5D49-95D2-E1D96ABFE2B9}" type="slidenum">
              <a:rPr lang="en-GB" smtClean="0"/>
              <a:pPr/>
              <a:t>3</a:t>
            </a:fld>
            <a:endParaRPr lang="en-GB" dirty="0"/>
          </a:p>
        </p:txBody>
      </p:sp>
    </p:spTree>
    <p:extLst>
      <p:ext uri="{BB962C8B-B14F-4D97-AF65-F5344CB8AC3E}">
        <p14:creationId xmlns:p14="http://schemas.microsoft.com/office/powerpoint/2010/main" val="20459693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2A853E8-D85F-5D49-95D2-E1D96ABFE2B9}" type="slidenum">
              <a:rPr lang="en-GB" smtClean="0"/>
              <a:pPr/>
              <a:t>4</a:t>
            </a:fld>
            <a:endParaRPr lang="en-GB" dirty="0"/>
          </a:p>
        </p:txBody>
      </p:sp>
    </p:spTree>
    <p:extLst>
      <p:ext uri="{BB962C8B-B14F-4D97-AF65-F5344CB8AC3E}">
        <p14:creationId xmlns:p14="http://schemas.microsoft.com/office/powerpoint/2010/main" val="29048412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2A853E8-D85F-5D49-95D2-E1D96ABFE2B9}" type="slidenum">
              <a:rPr lang="en-GB" smtClean="0"/>
              <a:pPr/>
              <a:t>5</a:t>
            </a:fld>
            <a:endParaRPr lang="en-GB" dirty="0"/>
          </a:p>
        </p:txBody>
      </p:sp>
    </p:spTree>
    <p:extLst>
      <p:ext uri="{BB962C8B-B14F-4D97-AF65-F5344CB8AC3E}">
        <p14:creationId xmlns:p14="http://schemas.microsoft.com/office/powerpoint/2010/main" val="15138827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2A853E8-D85F-5D49-95D2-E1D96ABFE2B9}" type="slidenum">
              <a:rPr lang="en-GB" smtClean="0"/>
              <a:pPr/>
              <a:t>6</a:t>
            </a:fld>
            <a:endParaRPr lang="en-GB" dirty="0"/>
          </a:p>
        </p:txBody>
      </p:sp>
    </p:spTree>
    <p:extLst>
      <p:ext uri="{BB962C8B-B14F-4D97-AF65-F5344CB8AC3E}">
        <p14:creationId xmlns:p14="http://schemas.microsoft.com/office/powerpoint/2010/main" val="11787458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2A853E8-D85F-5D49-95D2-E1D96ABFE2B9}" type="slidenum">
              <a:rPr lang="en-GB" smtClean="0"/>
              <a:pPr/>
              <a:t>7</a:t>
            </a:fld>
            <a:endParaRPr lang="en-GB" dirty="0"/>
          </a:p>
        </p:txBody>
      </p:sp>
    </p:spTree>
    <p:extLst>
      <p:ext uri="{BB962C8B-B14F-4D97-AF65-F5344CB8AC3E}">
        <p14:creationId xmlns:p14="http://schemas.microsoft.com/office/powerpoint/2010/main" val="8714040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22A853E8-D85F-5D49-95D2-E1D96ABFE2B9}" type="slidenum">
              <a:rPr lang="en-GB" smtClean="0"/>
              <a:pPr/>
              <a:t>8</a:t>
            </a:fld>
            <a:endParaRPr lang="en-GB" dirty="0"/>
          </a:p>
        </p:txBody>
      </p:sp>
    </p:spTree>
    <p:extLst>
      <p:ext uri="{BB962C8B-B14F-4D97-AF65-F5344CB8AC3E}">
        <p14:creationId xmlns:p14="http://schemas.microsoft.com/office/powerpoint/2010/main" val="1977072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2A853E8-D85F-5D49-95D2-E1D96ABFE2B9}" type="slidenum">
              <a:rPr lang="en-GB" smtClean="0"/>
              <a:pPr/>
              <a:t>9</a:t>
            </a:fld>
            <a:endParaRPr lang="en-GB" dirty="0"/>
          </a:p>
        </p:txBody>
      </p:sp>
    </p:spTree>
    <p:extLst>
      <p:ext uri="{BB962C8B-B14F-4D97-AF65-F5344CB8AC3E}">
        <p14:creationId xmlns:p14="http://schemas.microsoft.com/office/powerpoint/2010/main" val="29551548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2A853E8-D85F-5D49-95D2-E1D96ABFE2B9}" type="slidenum">
              <a:rPr lang="en-GB" smtClean="0"/>
              <a:pPr/>
              <a:t>10</a:t>
            </a:fld>
            <a:endParaRPr lang="en-GB" dirty="0"/>
          </a:p>
        </p:txBody>
      </p:sp>
    </p:spTree>
    <p:extLst>
      <p:ext uri="{BB962C8B-B14F-4D97-AF65-F5344CB8AC3E}">
        <p14:creationId xmlns:p14="http://schemas.microsoft.com/office/powerpoint/2010/main" val="13795811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2A853E8-D85F-5D49-95D2-E1D96ABFE2B9}" type="slidenum">
              <a:rPr lang="en-GB" smtClean="0"/>
              <a:pPr/>
              <a:t>11</a:t>
            </a:fld>
            <a:endParaRPr lang="en-GB" dirty="0"/>
          </a:p>
        </p:txBody>
      </p:sp>
    </p:spTree>
    <p:extLst>
      <p:ext uri="{BB962C8B-B14F-4D97-AF65-F5344CB8AC3E}">
        <p14:creationId xmlns:p14="http://schemas.microsoft.com/office/powerpoint/2010/main" val="31429800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2A853E8-D85F-5D49-95D2-E1D96ABFE2B9}" type="slidenum">
              <a:rPr lang="en-GB" smtClean="0"/>
              <a:pPr/>
              <a:t>12</a:t>
            </a:fld>
            <a:endParaRPr lang="en-GB" dirty="0"/>
          </a:p>
        </p:txBody>
      </p:sp>
    </p:spTree>
    <p:extLst>
      <p:ext uri="{BB962C8B-B14F-4D97-AF65-F5344CB8AC3E}">
        <p14:creationId xmlns:p14="http://schemas.microsoft.com/office/powerpoint/2010/main" val="41179023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endParaRPr lang="en-US" dirty="0"/>
          </a:p>
        </p:txBody>
      </p:sp>
      <p:sp>
        <p:nvSpPr>
          <p:cNvPr id="4" name="Slide Number Placeholder 3"/>
          <p:cNvSpPr>
            <a:spLocks noGrp="1"/>
          </p:cNvSpPr>
          <p:nvPr>
            <p:ph type="sldNum" sz="quarter" idx="10"/>
          </p:nvPr>
        </p:nvSpPr>
        <p:spPr/>
        <p:txBody>
          <a:bodyPr/>
          <a:lstStyle/>
          <a:p>
            <a:fld id="{22A853E8-D85F-5D49-95D2-E1D96ABFE2B9}" type="slidenum">
              <a:rPr lang="en-GB" smtClean="0"/>
              <a:pPr/>
              <a:t>13</a:t>
            </a:fld>
            <a:endParaRPr lang="en-GB" dirty="0"/>
          </a:p>
        </p:txBody>
      </p:sp>
    </p:spTree>
    <p:extLst>
      <p:ext uri="{BB962C8B-B14F-4D97-AF65-F5344CB8AC3E}">
        <p14:creationId xmlns:p14="http://schemas.microsoft.com/office/powerpoint/2010/main" val="33323789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2A853E8-D85F-5D49-95D2-E1D96ABFE2B9}" type="slidenum">
              <a:rPr lang="en-GB" smtClean="0"/>
              <a:pPr/>
              <a:t>14</a:t>
            </a:fld>
            <a:endParaRPr lang="en-GB" dirty="0"/>
          </a:p>
        </p:txBody>
      </p:sp>
    </p:spTree>
    <p:extLst>
      <p:ext uri="{BB962C8B-B14F-4D97-AF65-F5344CB8AC3E}">
        <p14:creationId xmlns:p14="http://schemas.microsoft.com/office/powerpoint/2010/main" val="361479423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White title slide">
    <p:spTree>
      <p:nvGrpSpPr>
        <p:cNvPr id="1" name=""/>
        <p:cNvGrpSpPr/>
        <p:nvPr/>
      </p:nvGrpSpPr>
      <p:grpSpPr>
        <a:xfrm>
          <a:off x="0" y="0"/>
          <a:ext cx="0" cy="0"/>
          <a:chOff x="0" y="0"/>
          <a:chExt cx="0" cy="0"/>
        </a:xfrm>
      </p:grpSpPr>
      <p:sp>
        <p:nvSpPr>
          <p:cNvPr id="8" name="Title 1"/>
          <p:cNvSpPr>
            <a:spLocks noGrp="1"/>
          </p:cNvSpPr>
          <p:nvPr>
            <p:ph type="ctrTitle" hasCustomPrompt="1"/>
          </p:nvPr>
        </p:nvSpPr>
        <p:spPr bwMode="black">
          <a:xfrm>
            <a:off x="329184" y="2036820"/>
            <a:ext cx="6858000" cy="1206484"/>
          </a:xfrm>
        </p:spPr>
        <p:txBody>
          <a:bodyPr anchor="b"/>
          <a:lstStyle>
            <a:lvl1pPr>
              <a:lnSpc>
                <a:spcPct val="90000"/>
              </a:lnSpc>
              <a:defRPr sz="4600" spc="-100">
                <a:solidFill>
                  <a:srgbClr val="000000"/>
                </a:solidFill>
              </a:defRPr>
            </a:lvl1pPr>
          </a:lstStyle>
          <a:p>
            <a:r>
              <a:rPr lang="en-US" dirty="0" smtClean="0"/>
              <a:t>Click to edit master </a:t>
            </a:r>
            <a:br>
              <a:rPr lang="en-US" dirty="0" smtClean="0"/>
            </a:br>
            <a:r>
              <a:rPr lang="en-US" dirty="0" smtClean="0"/>
              <a:t>title style</a:t>
            </a:r>
            <a:endParaRPr lang="en-US" dirty="0"/>
          </a:p>
        </p:txBody>
      </p:sp>
      <p:sp>
        <p:nvSpPr>
          <p:cNvPr id="9" name="Subtitle 2"/>
          <p:cNvSpPr>
            <a:spLocks noGrp="1"/>
          </p:cNvSpPr>
          <p:nvPr>
            <p:ph type="subTitle" idx="1" hasCustomPrompt="1"/>
          </p:nvPr>
        </p:nvSpPr>
        <p:spPr bwMode="black">
          <a:xfrm>
            <a:off x="329184" y="3316628"/>
            <a:ext cx="6858000" cy="914400"/>
          </a:xfrm>
        </p:spPr>
        <p:txBody>
          <a:bodyPr/>
          <a:lstStyle>
            <a:lvl1pPr marL="0" indent="0" algn="l">
              <a:buNone/>
              <a:defRPr b="0">
                <a:solidFill>
                  <a:srgbClr val="00000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pic>
        <p:nvPicPr>
          <p:cNvPr id="2" name="Picture 1" descr="HP_Blue_RGB_150_LG.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949440" y="365760"/>
            <a:ext cx="1883664" cy="1883664"/>
          </a:xfrm>
          <a:prstGeom prst="rect">
            <a:avLst/>
          </a:prstGeom>
        </p:spPr>
      </p:pic>
      <p:sp>
        <p:nvSpPr>
          <p:cNvPr id="6" name="TextBox 5"/>
          <p:cNvSpPr txBox="1"/>
          <p:nvPr userDrawn="1"/>
        </p:nvSpPr>
        <p:spPr>
          <a:xfrm>
            <a:off x="329184" y="4758803"/>
            <a:ext cx="8012545" cy="228600"/>
          </a:xfrm>
          <a:prstGeom prst="rect">
            <a:avLst/>
          </a:prstGeom>
          <a:noFill/>
        </p:spPr>
        <p:txBody>
          <a:bodyPr wrap="square" lIns="0" rtlCol="0">
            <a:no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700" b="0" i="0" dirty="0" smtClean="0">
                <a:solidFill>
                  <a:srgbClr val="B9B8BB"/>
                </a:solidFill>
                <a:latin typeface="HP Simplified"/>
                <a:cs typeface="HP Simplified"/>
              </a:rPr>
              <a:t>© Copyright 2013 Hewlett-Packard Development Company, L.P. </a:t>
            </a:r>
            <a:r>
              <a:rPr lang="en-US" sz="700" b="0" i="0" baseline="0" dirty="0" smtClean="0">
                <a:solidFill>
                  <a:srgbClr val="B9B8BB"/>
                </a:solidFill>
                <a:latin typeface="HP Simplified"/>
                <a:cs typeface="HP Simplified"/>
              </a:rPr>
              <a:t> </a:t>
            </a:r>
            <a:r>
              <a:rPr lang="en-US" sz="700" b="0" i="0" dirty="0" smtClean="0">
                <a:solidFill>
                  <a:srgbClr val="B9B8BB"/>
                </a:solidFill>
                <a:latin typeface="HP Simplified"/>
                <a:cs typeface="HP Simplified"/>
              </a:rPr>
              <a:t>The information contained herein is subject to change without notice.</a:t>
            </a: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Blue title slide ">
    <p:bg>
      <p:bgPr>
        <a:solidFill>
          <a:schemeClr val="tx2"/>
        </a:solidFill>
        <a:effectLst/>
      </p:bgPr>
    </p:bg>
    <p:spTree>
      <p:nvGrpSpPr>
        <p:cNvPr id="1" name=""/>
        <p:cNvGrpSpPr/>
        <p:nvPr/>
      </p:nvGrpSpPr>
      <p:grpSpPr>
        <a:xfrm>
          <a:off x="0" y="0"/>
          <a:ext cx="0" cy="0"/>
          <a:chOff x="0" y="0"/>
          <a:chExt cx="0" cy="0"/>
        </a:xfrm>
      </p:grpSpPr>
      <p:sp>
        <p:nvSpPr>
          <p:cNvPr id="10" name="Title 1"/>
          <p:cNvSpPr>
            <a:spLocks noGrp="1"/>
          </p:cNvSpPr>
          <p:nvPr>
            <p:ph type="ctrTitle" hasCustomPrompt="1"/>
          </p:nvPr>
        </p:nvSpPr>
        <p:spPr bwMode="black">
          <a:xfrm>
            <a:off x="329184" y="2036820"/>
            <a:ext cx="6858000" cy="1206484"/>
          </a:xfrm>
        </p:spPr>
        <p:txBody>
          <a:bodyPr anchor="b"/>
          <a:lstStyle>
            <a:lvl1pPr>
              <a:lnSpc>
                <a:spcPct val="90000"/>
              </a:lnSpc>
              <a:defRPr sz="4600" spc="-100">
                <a:solidFill>
                  <a:schemeClr val="bg1"/>
                </a:solidFill>
              </a:defRPr>
            </a:lvl1pPr>
          </a:lstStyle>
          <a:p>
            <a:r>
              <a:rPr lang="en-US" dirty="0" smtClean="0"/>
              <a:t>Click to edit master </a:t>
            </a:r>
            <a:br>
              <a:rPr lang="en-US" dirty="0" smtClean="0"/>
            </a:br>
            <a:r>
              <a:rPr lang="en-US" dirty="0" smtClean="0"/>
              <a:t>title style</a:t>
            </a:r>
            <a:endParaRPr lang="en-US" dirty="0"/>
          </a:p>
        </p:txBody>
      </p:sp>
      <p:sp>
        <p:nvSpPr>
          <p:cNvPr id="11" name="Subtitle 2"/>
          <p:cNvSpPr>
            <a:spLocks noGrp="1"/>
          </p:cNvSpPr>
          <p:nvPr>
            <p:ph type="subTitle" idx="1" hasCustomPrompt="1"/>
          </p:nvPr>
        </p:nvSpPr>
        <p:spPr bwMode="black">
          <a:xfrm>
            <a:off x="329184" y="3316628"/>
            <a:ext cx="6858000" cy="914400"/>
          </a:xfrm>
        </p:spPr>
        <p:txBody>
          <a:bodyPr/>
          <a:lstStyle>
            <a:lvl1pPr marL="0" indent="0" algn="l">
              <a:buNone/>
              <a:defRPr b="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pic>
        <p:nvPicPr>
          <p:cNvPr id="2" name="Picture 1" descr="HP_White_RGB_150_LG.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949440" y="365760"/>
            <a:ext cx="1883664" cy="1883664"/>
          </a:xfrm>
          <a:prstGeom prst="rect">
            <a:avLst/>
          </a:prstGeom>
        </p:spPr>
      </p:pic>
      <p:sp>
        <p:nvSpPr>
          <p:cNvPr id="6" name="TextBox 5"/>
          <p:cNvSpPr txBox="1"/>
          <p:nvPr userDrawn="1"/>
        </p:nvSpPr>
        <p:spPr>
          <a:xfrm>
            <a:off x="329184" y="4758803"/>
            <a:ext cx="8012545" cy="228600"/>
          </a:xfrm>
          <a:prstGeom prst="rect">
            <a:avLst/>
          </a:prstGeom>
          <a:noFill/>
        </p:spPr>
        <p:txBody>
          <a:bodyPr wrap="square" lIns="0" rtlCol="0">
            <a:no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700" b="0" i="0" dirty="0" smtClean="0">
                <a:solidFill>
                  <a:schemeClr val="bg1"/>
                </a:solidFill>
                <a:latin typeface="HP Simplified"/>
                <a:cs typeface="HP Simplified"/>
              </a:rPr>
              <a:t>© Copyright 2013 Hewlett-Packard Development Company, L.P. </a:t>
            </a:r>
            <a:r>
              <a:rPr lang="en-US" sz="700" b="0" i="0" baseline="0" dirty="0" smtClean="0">
                <a:solidFill>
                  <a:schemeClr val="bg1"/>
                </a:solidFill>
                <a:latin typeface="HP Simplified"/>
                <a:cs typeface="HP Simplified"/>
              </a:rPr>
              <a:t> </a:t>
            </a:r>
            <a:r>
              <a:rPr lang="en-US" sz="700" b="0" i="0" dirty="0" smtClean="0">
                <a:solidFill>
                  <a:schemeClr val="bg1"/>
                </a:solidFill>
                <a:latin typeface="HP Simplified"/>
                <a:cs typeface="HP Simplified"/>
              </a:rPr>
              <a:t>The information contained herein is subject to change without notice.</a:t>
            </a:r>
          </a:p>
        </p:txBody>
      </p:sp>
    </p:spTree>
    <p:extLst>
      <p:ext uri="{BB962C8B-B14F-4D97-AF65-F5344CB8AC3E}">
        <p14:creationId xmlns:p14="http://schemas.microsoft.com/office/powerpoint/2010/main" val="227675573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White divider slide">
    <p:spTree>
      <p:nvGrpSpPr>
        <p:cNvPr id="1" name=""/>
        <p:cNvGrpSpPr/>
        <p:nvPr/>
      </p:nvGrpSpPr>
      <p:grpSpPr>
        <a:xfrm>
          <a:off x="0" y="0"/>
          <a:ext cx="0" cy="0"/>
          <a:chOff x="0" y="0"/>
          <a:chExt cx="0" cy="0"/>
        </a:xfrm>
      </p:grpSpPr>
      <p:pic>
        <p:nvPicPr>
          <p:cNvPr id="5" name="Picture 4" descr="HP_Blue_RGB_150_SM.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503920" y="4535424"/>
            <a:ext cx="365760" cy="365760"/>
          </a:xfrm>
          <a:prstGeom prst="rect">
            <a:avLst/>
          </a:prstGeom>
        </p:spPr>
      </p:pic>
      <p:sp>
        <p:nvSpPr>
          <p:cNvPr id="16" name="Title 1"/>
          <p:cNvSpPr>
            <a:spLocks noGrp="1"/>
          </p:cNvSpPr>
          <p:nvPr>
            <p:ph type="ctrTitle" hasCustomPrompt="1"/>
          </p:nvPr>
        </p:nvSpPr>
        <p:spPr bwMode="black">
          <a:xfrm>
            <a:off x="329184" y="237744"/>
            <a:ext cx="7222352" cy="2006703"/>
          </a:xfrm>
          <a:prstGeom prst="rect">
            <a:avLst/>
          </a:prstGeom>
        </p:spPr>
        <p:txBody>
          <a:bodyPr wrap="square" lIns="0" tIns="0" rIns="0" bIns="0" anchor="t" anchorCtr="0">
            <a:noAutofit/>
          </a:bodyPr>
          <a:lstStyle>
            <a:lvl1pPr algn="l">
              <a:lnSpc>
                <a:spcPct val="90000"/>
              </a:lnSpc>
              <a:defRPr sz="4000" b="1" i="0" spc="-100">
                <a:solidFill>
                  <a:schemeClr val="tx1"/>
                </a:solidFill>
                <a:latin typeface="HP Simplified" pitchFamily="34" charset="0"/>
                <a:cs typeface="HP Simplified" pitchFamily="34" charset="0"/>
              </a:defRPr>
            </a:lvl1pPr>
          </a:lstStyle>
          <a:p>
            <a:r>
              <a:rPr lang="en-US" noProof="0" dirty="0" smtClean="0"/>
              <a:t>Click to edit </a:t>
            </a:r>
            <a:br>
              <a:rPr lang="en-US" noProof="0" dirty="0" smtClean="0"/>
            </a:br>
            <a:r>
              <a:rPr lang="en-US" noProof="0" dirty="0" smtClean="0"/>
              <a:t>master </a:t>
            </a:r>
            <a:br>
              <a:rPr lang="en-US" noProof="0" dirty="0" smtClean="0"/>
            </a:br>
            <a:r>
              <a:rPr lang="en-US" noProof="0" dirty="0" smtClean="0"/>
              <a:t>title style</a:t>
            </a:r>
            <a:endParaRPr lang="en-US" noProof="0" dirty="0"/>
          </a:p>
        </p:txBody>
      </p:sp>
      <p:sp>
        <p:nvSpPr>
          <p:cNvPr id="6" name="TextBox 5"/>
          <p:cNvSpPr txBox="1"/>
          <p:nvPr userDrawn="1"/>
        </p:nvSpPr>
        <p:spPr>
          <a:xfrm>
            <a:off x="329184" y="4758803"/>
            <a:ext cx="8012545" cy="228600"/>
          </a:xfrm>
          <a:prstGeom prst="rect">
            <a:avLst/>
          </a:prstGeom>
          <a:noFill/>
        </p:spPr>
        <p:txBody>
          <a:bodyPr wrap="square" lIns="0" rtlCol="0">
            <a:no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700" b="0" i="0" dirty="0" smtClean="0">
                <a:solidFill>
                  <a:schemeClr val="accent5"/>
                </a:solidFill>
                <a:latin typeface="HP Simplified"/>
                <a:cs typeface="HP Simplified"/>
              </a:rPr>
              <a:t>© Copyright 2013 Hewlett-Packard Development Company, L.P. </a:t>
            </a:r>
            <a:r>
              <a:rPr lang="en-US" sz="700" b="0" i="0" baseline="0" dirty="0" smtClean="0">
                <a:solidFill>
                  <a:schemeClr val="accent5"/>
                </a:solidFill>
                <a:latin typeface="HP Simplified"/>
                <a:cs typeface="HP Simplified"/>
              </a:rPr>
              <a:t> </a:t>
            </a:r>
            <a:r>
              <a:rPr lang="en-US" sz="700" b="0" i="0" dirty="0" smtClean="0">
                <a:solidFill>
                  <a:schemeClr val="accent5"/>
                </a:solidFill>
                <a:latin typeface="HP Simplified"/>
                <a:cs typeface="HP Simplified"/>
              </a:rPr>
              <a:t>The information contained herein is subject to change without notice.</a:t>
            </a:r>
          </a:p>
        </p:txBody>
      </p:sp>
    </p:spTree>
    <p:extLst>
      <p:ext uri="{BB962C8B-B14F-4D97-AF65-F5344CB8AC3E}">
        <p14:creationId xmlns:p14="http://schemas.microsoft.com/office/powerpoint/2010/main" val="3574790563"/>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Blue quote slide with subtitle">
    <p:bg>
      <p:bgPr>
        <a:solidFill>
          <a:schemeClr val="tx2"/>
        </a:solidFill>
        <a:effectLst/>
      </p:bgPr>
    </p:bg>
    <p:spTree>
      <p:nvGrpSpPr>
        <p:cNvPr id="1" name=""/>
        <p:cNvGrpSpPr/>
        <p:nvPr/>
      </p:nvGrpSpPr>
      <p:grpSpPr>
        <a:xfrm>
          <a:off x="0" y="0"/>
          <a:ext cx="0" cy="0"/>
          <a:chOff x="0" y="0"/>
          <a:chExt cx="0" cy="0"/>
        </a:xfrm>
      </p:grpSpPr>
      <p:sp>
        <p:nvSpPr>
          <p:cNvPr id="16" name="Title 1"/>
          <p:cNvSpPr>
            <a:spLocks noGrp="1"/>
          </p:cNvSpPr>
          <p:nvPr>
            <p:ph type="ctrTitle" hasCustomPrompt="1"/>
          </p:nvPr>
        </p:nvSpPr>
        <p:spPr bwMode="black">
          <a:xfrm>
            <a:off x="329184" y="240919"/>
            <a:ext cx="7222352" cy="2006703"/>
          </a:xfrm>
          <a:prstGeom prst="rect">
            <a:avLst/>
          </a:prstGeom>
        </p:spPr>
        <p:txBody>
          <a:bodyPr wrap="square" lIns="0" tIns="0" rIns="0" bIns="0" anchor="t" anchorCtr="0">
            <a:noAutofit/>
          </a:bodyPr>
          <a:lstStyle>
            <a:lvl1pPr algn="l" defTabSz="457200" rtl="0" eaLnBrk="1" latinLnBrk="0" hangingPunct="1">
              <a:lnSpc>
                <a:spcPct val="90000"/>
              </a:lnSpc>
              <a:spcBef>
                <a:spcPct val="0"/>
              </a:spcBef>
              <a:spcAft>
                <a:spcPts val="0"/>
              </a:spcAft>
              <a:buNone/>
              <a:defRPr lang="en-US" sz="4000" b="1" i="0" kern="1200" spc="-100" noProof="0" dirty="0">
                <a:solidFill>
                  <a:schemeClr val="bg1"/>
                </a:solidFill>
                <a:latin typeface="HP Simplified" pitchFamily="34" charset="0"/>
                <a:ea typeface="+mj-ea"/>
                <a:cs typeface="HP Simplified" pitchFamily="34" charset="0"/>
              </a:defRPr>
            </a:lvl1pPr>
          </a:lstStyle>
          <a:p>
            <a:r>
              <a:rPr lang="en-US" noProof="0" dirty="0" smtClean="0"/>
              <a:t>Click to edit </a:t>
            </a:r>
            <a:br>
              <a:rPr lang="en-US" noProof="0" dirty="0" smtClean="0"/>
            </a:br>
            <a:r>
              <a:rPr lang="en-US" noProof="0" dirty="0" smtClean="0"/>
              <a:t>master </a:t>
            </a:r>
            <a:br>
              <a:rPr lang="en-US" noProof="0" dirty="0" smtClean="0"/>
            </a:br>
            <a:r>
              <a:rPr lang="en-US" noProof="0" dirty="0" smtClean="0"/>
              <a:t>title style</a:t>
            </a:r>
            <a:endParaRPr lang="en-US" noProof="0" dirty="0"/>
          </a:p>
        </p:txBody>
      </p:sp>
      <p:pic>
        <p:nvPicPr>
          <p:cNvPr id="7" name="Picture 6" descr="HP_White_RGB_150_SM.png"/>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505214" y="4535424"/>
            <a:ext cx="365736" cy="365736"/>
          </a:xfrm>
          <a:prstGeom prst="rect">
            <a:avLst/>
          </a:prstGeom>
        </p:spPr>
      </p:pic>
      <p:sp>
        <p:nvSpPr>
          <p:cNvPr id="6" name="TextBox 5"/>
          <p:cNvSpPr txBox="1"/>
          <p:nvPr userDrawn="1"/>
        </p:nvSpPr>
        <p:spPr>
          <a:xfrm>
            <a:off x="329184" y="4758803"/>
            <a:ext cx="8012545" cy="228600"/>
          </a:xfrm>
          <a:prstGeom prst="rect">
            <a:avLst/>
          </a:prstGeom>
          <a:noFill/>
        </p:spPr>
        <p:txBody>
          <a:bodyPr wrap="square" lIns="0" rtlCol="0">
            <a:no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700" b="0" i="0" dirty="0" smtClean="0">
                <a:solidFill>
                  <a:schemeClr val="bg1"/>
                </a:solidFill>
                <a:latin typeface="HP Simplified"/>
                <a:cs typeface="HP Simplified"/>
              </a:rPr>
              <a:t>© Copyright 2013 Hewlett-Packard Development Company, L.P. </a:t>
            </a:r>
            <a:r>
              <a:rPr lang="en-US" sz="700" b="0" i="0" baseline="0" dirty="0" smtClean="0">
                <a:solidFill>
                  <a:schemeClr val="bg1"/>
                </a:solidFill>
                <a:latin typeface="HP Simplified"/>
                <a:cs typeface="HP Simplified"/>
              </a:rPr>
              <a:t> </a:t>
            </a:r>
            <a:r>
              <a:rPr lang="en-US" sz="700" b="0" i="0" dirty="0" smtClean="0">
                <a:solidFill>
                  <a:schemeClr val="bg1"/>
                </a:solidFill>
                <a:latin typeface="HP Simplified"/>
                <a:cs typeface="HP Simplified"/>
              </a:rPr>
              <a:t>The information contained herein is subject to change without notice.</a:t>
            </a:r>
          </a:p>
        </p:txBody>
      </p:sp>
      <p:sp>
        <p:nvSpPr>
          <p:cNvPr id="5" name="Subtitle 2"/>
          <p:cNvSpPr>
            <a:spLocks noGrp="1"/>
          </p:cNvSpPr>
          <p:nvPr>
            <p:ph type="subTitle" idx="1" hasCustomPrompt="1"/>
          </p:nvPr>
        </p:nvSpPr>
        <p:spPr>
          <a:xfrm>
            <a:off x="325269" y="3305361"/>
            <a:ext cx="5148072" cy="649224"/>
          </a:xfrm>
          <a:prstGeom prst="rect">
            <a:avLst/>
          </a:prstGeom>
        </p:spPr>
        <p:txBody>
          <a:bodyPr>
            <a:noAutofit/>
          </a:bodyPr>
          <a:lstStyle>
            <a:lvl1pPr marL="0" indent="0" algn="l">
              <a:lnSpc>
                <a:spcPct val="100000"/>
              </a:lnSpc>
              <a:spcBef>
                <a:spcPts val="0"/>
              </a:spcBef>
              <a:buNone/>
              <a:defRPr sz="1800" b="0">
                <a:solidFill>
                  <a:srgbClr val="FFFFFF"/>
                </a:solidFill>
                <a:latin typeface="+mn-lt"/>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dirty="0" smtClean="0"/>
              <a:t>Click to edit master subtitle style</a:t>
            </a:r>
            <a:endParaRPr lang="en-US" noProof="0" dirty="0"/>
          </a:p>
        </p:txBody>
      </p:sp>
    </p:spTree>
    <p:extLst>
      <p:ext uri="{BB962C8B-B14F-4D97-AF65-F5344CB8AC3E}">
        <p14:creationId xmlns:p14="http://schemas.microsoft.com/office/powerpoint/2010/main" val="3158848588"/>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only">
    <p:bg>
      <p:bgPr>
        <a:solidFill>
          <a:schemeClr val="bg1"/>
        </a:solidFill>
        <a:effectLst/>
      </p:bgPr>
    </p:bg>
    <p:spTree>
      <p:nvGrpSpPr>
        <p:cNvPr id="1" name=""/>
        <p:cNvGrpSpPr/>
        <p:nvPr/>
      </p:nvGrpSpPr>
      <p:grpSpPr>
        <a:xfrm>
          <a:off x="0" y="0"/>
          <a:ext cx="0" cy="0"/>
          <a:chOff x="0" y="0"/>
          <a:chExt cx="0" cy="0"/>
        </a:xfrm>
      </p:grpSpPr>
      <p:sp>
        <p:nvSpPr>
          <p:cNvPr id="7" name="Title 6"/>
          <p:cNvSpPr>
            <a:spLocks noGrp="1"/>
          </p:cNvSpPr>
          <p:nvPr>
            <p:ph type="title" hasCustomPrompt="1"/>
          </p:nvPr>
        </p:nvSpPr>
        <p:spPr bwMode="black">
          <a:xfrm>
            <a:off x="329184" y="235064"/>
            <a:ext cx="8117206" cy="430887"/>
          </a:xfrm>
        </p:spPr>
        <p:txBody>
          <a:bodyPr wrap="square">
            <a:noAutofit/>
          </a:bodyPr>
          <a:lstStyle>
            <a:lvl1pPr>
              <a:defRPr b="1" i="0">
                <a:solidFill>
                  <a:srgbClr val="000000"/>
                </a:solidFill>
                <a:latin typeface="HP Simplified" pitchFamily="34" charset="0"/>
                <a:cs typeface="HP Simplified" pitchFamily="34" charset="0"/>
              </a:defRPr>
            </a:lvl1pPr>
          </a:lstStyle>
          <a:p>
            <a:r>
              <a:rPr lang="en-US" noProof="0" dirty="0" smtClean="0"/>
              <a:t>Click to edit master title style</a:t>
            </a:r>
            <a:endParaRPr lang="en-US" noProof="0" dirty="0"/>
          </a:p>
        </p:txBody>
      </p:sp>
    </p:spTree>
    <p:extLst>
      <p:ext uri="{BB962C8B-B14F-4D97-AF65-F5344CB8AC3E}">
        <p14:creationId xmlns:p14="http://schemas.microsoft.com/office/powerpoint/2010/main" val="62525205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Title with content">
    <p:bg>
      <p:bgPr>
        <a:solidFill>
          <a:schemeClr val="bg1"/>
        </a:solidFill>
        <a:effectLst/>
      </p:bgPr>
    </p:bg>
    <p:spTree>
      <p:nvGrpSpPr>
        <p:cNvPr id="1" name=""/>
        <p:cNvGrpSpPr/>
        <p:nvPr/>
      </p:nvGrpSpPr>
      <p:grpSpPr>
        <a:xfrm>
          <a:off x="0" y="0"/>
          <a:ext cx="0" cy="0"/>
          <a:chOff x="0" y="0"/>
          <a:chExt cx="0" cy="0"/>
        </a:xfrm>
      </p:grpSpPr>
      <p:sp>
        <p:nvSpPr>
          <p:cNvPr id="7" name="Title 6"/>
          <p:cNvSpPr>
            <a:spLocks noGrp="1"/>
          </p:cNvSpPr>
          <p:nvPr>
            <p:ph type="title" hasCustomPrompt="1"/>
          </p:nvPr>
        </p:nvSpPr>
        <p:spPr bwMode="black">
          <a:xfrm>
            <a:off x="329184" y="235064"/>
            <a:ext cx="8117206" cy="430887"/>
          </a:xfrm>
        </p:spPr>
        <p:txBody>
          <a:bodyPr wrap="square">
            <a:noAutofit/>
          </a:bodyPr>
          <a:lstStyle>
            <a:lvl1pPr>
              <a:defRPr b="1" i="0">
                <a:solidFill>
                  <a:srgbClr val="000000"/>
                </a:solidFill>
                <a:latin typeface="HP Simplified" pitchFamily="34" charset="0"/>
                <a:cs typeface="HP Simplified" pitchFamily="34" charset="0"/>
              </a:defRPr>
            </a:lvl1pPr>
          </a:lstStyle>
          <a:p>
            <a:r>
              <a:rPr lang="en-US" noProof="0" dirty="0" smtClean="0"/>
              <a:t>Click to edit master title style</a:t>
            </a:r>
            <a:endParaRPr lang="en-US" noProof="0" dirty="0"/>
          </a:p>
        </p:txBody>
      </p:sp>
      <p:sp>
        <p:nvSpPr>
          <p:cNvPr id="6" name="Content Placeholder 5"/>
          <p:cNvSpPr>
            <a:spLocks noGrp="1"/>
          </p:cNvSpPr>
          <p:nvPr>
            <p:ph sz="quarter" idx="10"/>
          </p:nvPr>
        </p:nvSpPr>
        <p:spPr>
          <a:xfrm>
            <a:off x="329184" y="1188720"/>
            <a:ext cx="8117904" cy="3219768"/>
          </a:xfrm>
        </p:spPr>
        <p:txBody>
          <a:bodyPr wrap="square">
            <a:noAutofit/>
          </a:bodyPr>
          <a:lstStyle>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626214194"/>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sub title with content">
    <p:bg>
      <p:bgPr>
        <a:solidFill>
          <a:schemeClr val="bg1"/>
        </a:solidFill>
        <a:effectLst/>
      </p:bgPr>
    </p:bg>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bwMode="black">
          <a:xfrm>
            <a:off x="329184" y="751390"/>
            <a:ext cx="8117206" cy="276999"/>
          </a:xfrm>
          <a:prstGeom prst="rect">
            <a:avLst/>
          </a:prstGeom>
        </p:spPr>
        <p:txBody>
          <a:bodyPr wrap="square" anchor="t">
            <a:noAutofit/>
          </a:bodyPr>
          <a:lstStyle>
            <a:lvl1pPr marL="0" indent="0" algn="l">
              <a:lnSpc>
                <a:spcPct val="100000"/>
              </a:lnSpc>
              <a:buNone/>
              <a:defRPr sz="1800" b="0" i="0">
                <a:solidFill>
                  <a:srgbClr val="000000"/>
                </a:solidFill>
                <a:latin typeface="HP Simplified" pitchFamily="34" charset="0"/>
                <a:cs typeface="HP Simplified"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dirty="0" smtClean="0"/>
              <a:t>Click to edit master subtitle style</a:t>
            </a:r>
            <a:endParaRPr lang="en-US" noProof="0" dirty="0"/>
          </a:p>
        </p:txBody>
      </p:sp>
      <p:sp>
        <p:nvSpPr>
          <p:cNvPr id="7" name="Title 6"/>
          <p:cNvSpPr>
            <a:spLocks noGrp="1"/>
          </p:cNvSpPr>
          <p:nvPr>
            <p:ph type="title" hasCustomPrompt="1"/>
          </p:nvPr>
        </p:nvSpPr>
        <p:spPr bwMode="black">
          <a:xfrm>
            <a:off x="329184" y="235064"/>
            <a:ext cx="8117206" cy="430887"/>
          </a:xfrm>
        </p:spPr>
        <p:txBody>
          <a:bodyPr wrap="square">
            <a:noAutofit/>
          </a:bodyPr>
          <a:lstStyle>
            <a:lvl1pPr>
              <a:defRPr b="1" i="0">
                <a:solidFill>
                  <a:srgbClr val="000000"/>
                </a:solidFill>
                <a:latin typeface="HP Simplified" pitchFamily="34" charset="0"/>
                <a:cs typeface="HP Simplified" pitchFamily="34" charset="0"/>
              </a:defRPr>
            </a:lvl1pPr>
          </a:lstStyle>
          <a:p>
            <a:r>
              <a:rPr lang="en-US" noProof="0" dirty="0" smtClean="0"/>
              <a:t>Click to edit master title style</a:t>
            </a:r>
            <a:endParaRPr lang="en-US" noProof="0" dirty="0"/>
          </a:p>
        </p:txBody>
      </p:sp>
      <p:sp>
        <p:nvSpPr>
          <p:cNvPr id="6" name="Content Placeholder 5"/>
          <p:cNvSpPr>
            <a:spLocks noGrp="1"/>
          </p:cNvSpPr>
          <p:nvPr>
            <p:ph sz="quarter" idx="10"/>
          </p:nvPr>
        </p:nvSpPr>
        <p:spPr>
          <a:xfrm>
            <a:off x="329184" y="1188721"/>
            <a:ext cx="8119872" cy="3228975"/>
          </a:xfrm>
        </p:spPr>
        <p:txBody>
          <a:bodyPr wrap="square">
            <a:noAutofit/>
          </a:bodyPr>
          <a:lstStyle>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419709994"/>
      </p:ext>
    </p:extLst>
  </p:cSld>
  <p:clrMapOvr>
    <a:masterClrMapping/>
  </p:clrMapOvr>
  <p:timing>
    <p:tnLst>
      <p:par>
        <p:cTn id="1" dur="indefinite" restart="never" nodeType="tmRoot"/>
      </p:par>
    </p:tnLst>
  </p:timing>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sub title with bullets">
    <p:bg>
      <p:bgPr>
        <a:solidFill>
          <a:schemeClr val="bg1"/>
        </a:solidFill>
        <a:effectLst/>
      </p:bgPr>
    </p:bg>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bwMode="black">
          <a:xfrm>
            <a:off x="329184" y="751390"/>
            <a:ext cx="8117206" cy="276999"/>
          </a:xfrm>
          <a:prstGeom prst="rect">
            <a:avLst/>
          </a:prstGeom>
        </p:spPr>
        <p:txBody>
          <a:bodyPr wrap="square" anchor="t">
            <a:noAutofit/>
          </a:bodyPr>
          <a:lstStyle>
            <a:lvl1pPr marL="0" indent="0" algn="l">
              <a:lnSpc>
                <a:spcPct val="100000"/>
              </a:lnSpc>
              <a:buNone/>
              <a:defRPr sz="1800" b="0" i="0">
                <a:solidFill>
                  <a:srgbClr val="000000"/>
                </a:solidFill>
                <a:latin typeface="HP Simplified" pitchFamily="34" charset="0"/>
                <a:cs typeface="HP Simplified"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dirty="0" smtClean="0"/>
              <a:t>Click to edit master subtitle style</a:t>
            </a:r>
            <a:endParaRPr lang="en-US" noProof="0" dirty="0"/>
          </a:p>
        </p:txBody>
      </p:sp>
      <p:sp>
        <p:nvSpPr>
          <p:cNvPr id="7" name="Title 6"/>
          <p:cNvSpPr>
            <a:spLocks noGrp="1"/>
          </p:cNvSpPr>
          <p:nvPr>
            <p:ph type="title" hasCustomPrompt="1"/>
          </p:nvPr>
        </p:nvSpPr>
        <p:spPr bwMode="black">
          <a:xfrm>
            <a:off x="329184" y="235064"/>
            <a:ext cx="8117206" cy="430887"/>
          </a:xfrm>
        </p:spPr>
        <p:txBody>
          <a:bodyPr wrap="square">
            <a:noAutofit/>
          </a:bodyPr>
          <a:lstStyle>
            <a:lvl1pPr>
              <a:defRPr b="1" i="0">
                <a:solidFill>
                  <a:srgbClr val="000000"/>
                </a:solidFill>
                <a:latin typeface="HP Simplified" pitchFamily="34" charset="0"/>
                <a:cs typeface="HP Simplified" pitchFamily="34" charset="0"/>
              </a:defRPr>
            </a:lvl1pPr>
          </a:lstStyle>
          <a:p>
            <a:r>
              <a:rPr lang="en-US" noProof="0" dirty="0" smtClean="0"/>
              <a:t>Click to edit master title style</a:t>
            </a:r>
            <a:endParaRPr lang="en-US" noProof="0" dirty="0"/>
          </a:p>
        </p:txBody>
      </p:sp>
      <p:sp>
        <p:nvSpPr>
          <p:cNvPr id="6" name="Content Placeholder 5"/>
          <p:cNvSpPr>
            <a:spLocks noGrp="1"/>
          </p:cNvSpPr>
          <p:nvPr>
            <p:ph sz="quarter" idx="10"/>
          </p:nvPr>
        </p:nvSpPr>
        <p:spPr>
          <a:xfrm>
            <a:off x="329184" y="1188721"/>
            <a:ext cx="8119872" cy="3228975"/>
          </a:xfrm>
        </p:spPr>
        <p:txBody>
          <a:bodyPr wrap="square">
            <a:noAutofit/>
          </a:bodyPr>
          <a:lstStyle>
            <a:lvl1pPr marL="171450" indent="-171450">
              <a:buFont typeface="HP Simplified" pitchFamily="34" charset="0"/>
              <a:buChar char="•"/>
              <a:defRPr sz="1400" b="0">
                <a:solidFill>
                  <a:schemeClr val="tx1"/>
                </a:solidFill>
              </a:defRPr>
            </a:lvl1pPr>
            <a:lvl2pPr marL="342900" indent="-171450">
              <a:buSzPct val="80000"/>
              <a:buFont typeface="HP Simplified" pitchFamily="34" charset="0"/>
              <a:buChar char="–"/>
              <a:defRPr sz="1400">
                <a:solidFill>
                  <a:srgbClr val="000000"/>
                </a:solidFill>
              </a:defRPr>
            </a:lvl2pPr>
            <a:lvl3pPr marL="512763" indent="-169863">
              <a:defRPr sz="1400">
                <a:solidFill>
                  <a:srgbClr val="000000"/>
                </a:solidFill>
              </a:defRPr>
            </a:lvl3pPr>
            <a:lvl4pPr marL="690563" indent="-180975">
              <a:defRPr sz="1400">
                <a:solidFill>
                  <a:srgbClr val="000000"/>
                </a:solidFill>
              </a:defRPr>
            </a:lvl4pPr>
            <a:lvl5pPr marL="833438" indent="-150813">
              <a:defRPr sz="1400">
                <a:solidFill>
                  <a:srgbClr val="000000"/>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419709994"/>
      </p:ext>
    </p:extLst>
  </p:cSld>
  <p:clrMapOvr>
    <a:masterClrMapping/>
  </p:clrMapOvr>
  <p:timing>
    <p:tnLst>
      <p:par>
        <p:cTn id="1" dur="indefinite" restart="never" nodeType="tmRoot"/>
      </p:par>
    </p:tnLst>
  </p:timing>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ub title with two columns">
    <p:spTree>
      <p:nvGrpSpPr>
        <p:cNvPr id="1" name=""/>
        <p:cNvGrpSpPr/>
        <p:nvPr/>
      </p:nvGrpSpPr>
      <p:grpSpPr>
        <a:xfrm>
          <a:off x="0" y="0"/>
          <a:ext cx="0" cy="0"/>
          <a:chOff x="0" y="0"/>
          <a:chExt cx="0" cy="0"/>
        </a:xfrm>
      </p:grpSpPr>
      <p:sp>
        <p:nvSpPr>
          <p:cNvPr id="13" name="Title Placeholder 1"/>
          <p:cNvSpPr>
            <a:spLocks noGrp="1"/>
          </p:cNvSpPr>
          <p:nvPr>
            <p:ph type="title" hasCustomPrompt="1"/>
          </p:nvPr>
        </p:nvSpPr>
        <p:spPr bwMode="black">
          <a:xfrm>
            <a:off x="329184" y="235063"/>
            <a:ext cx="8460105" cy="430887"/>
          </a:xfrm>
          <a:prstGeom prst="rect">
            <a:avLst/>
          </a:prstGeom>
          <a:ln>
            <a:noFill/>
          </a:ln>
        </p:spPr>
        <p:txBody>
          <a:bodyPr vert="horz" wrap="square" lIns="0" tIns="0" rIns="0" bIns="0" rtlCol="0" anchor="t" anchorCtr="0">
            <a:spAutoFit/>
          </a:bodyPr>
          <a:lstStyle>
            <a:lvl1pPr>
              <a:defRPr>
                <a:solidFill>
                  <a:srgbClr val="000000"/>
                </a:solidFill>
              </a:defRPr>
            </a:lvl1pPr>
          </a:lstStyle>
          <a:p>
            <a:r>
              <a:rPr lang="en-US" noProof="0" dirty="0" smtClean="0"/>
              <a:t>Click to edit master title style</a:t>
            </a:r>
            <a:endParaRPr lang="en-US" noProof="0" dirty="0"/>
          </a:p>
        </p:txBody>
      </p:sp>
      <p:sp>
        <p:nvSpPr>
          <p:cNvPr id="8" name="Content Placeholder 7"/>
          <p:cNvSpPr>
            <a:spLocks noGrp="1"/>
          </p:cNvSpPr>
          <p:nvPr>
            <p:ph sz="quarter" idx="16"/>
          </p:nvPr>
        </p:nvSpPr>
        <p:spPr>
          <a:xfrm>
            <a:off x="329184" y="1188720"/>
            <a:ext cx="4030662" cy="3219769"/>
          </a:xfrm>
        </p:spPr>
        <p:txBody>
          <a:bodyPr/>
          <a:lstStyle>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Content Placeholder 9"/>
          <p:cNvSpPr>
            <a:spLocks noGrp="1"/>
          </p:cNvSpPr>
          <p:nvPr>
            <p:ph sz="quarter" idx="17"/>
          </p:nvPr>
        </p:nvSpPr>
        <p:spPr>
          <a:xfrm>
            <a:off x="4568825" y="1188720"/>
            <a:ext cx="3878264" cy="3222624"/>
          </a:xfrm>
        </p:spPr>
        <p:txBody>
          <a:bodyPr/>
          <a:lstStyle>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Subtitle 2"/>
          <p:cNvSpPr>
            <a:spLocks noGrp="1"/>
          </p:cNvSpPr>
          <p:nvPr>
            <p:ph type="subTitle" idx="1" hasCustomPrompt="1"/>
          </p:nvPr>
        </p:nvSpPr>
        <p:spPr bwMode="black">
          <a:xfrm>
            <a:off x="329184" y="751390"/>
            <a:ext cx="8460105" cy="276999"/>
          </a:xfrm>
          <a:prstGeom prst="rect">
            <a:avLst/>
          </a:prstGeom>
        </p:spPr>
        <p:txBody>
          <a:bodyPr wrap="square" anchor="t">
            <a:noAutofit/>
          </a:bodyPr>
          <a:lstStyle>
            <a:lvl1pPr marL="0" indent="0" algn="l">
              <a:lnSpc>
                <a:spcPct val="100000"/>
              </a:lnSpc>
              <a:buNone/>
              <a:defRPr sz="1800" b="0" i="0">
                <a:solidFill>
                  <a:srgbClr val="000000"/>
                </a:solidFill>
                <a:latin typeface="HP Simplified" pitchFamily="34" charset="0"/>
                <a:cs typeface="HP Simplified"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dirty="0" smtClean="0"/>
              <a:t>Click to edit master subtitle style</a:t>
            </a:r>
            <a:endParaRPr lang="en-US" noProof="0" dirty="0"/>
          </a:p>
        </p:txBody>
      </p:sp>
    </p:spTree>
    <p:extLst>
      <p:ext uri="{BB962C8B-B14F-4D97-AF65-F5344CB8AC3E}">
        <p14:creationId xmlns:p14="http://schemas.microsoft.com/office/powerpoint/2010/main" val="3284705722"/>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Half page, sub title with image">
    <p:bg>
      <p:bgPr>
        <a:solidFill>
          <a:schemeClr val="bg1"/>
        </a:solidFill>
        <a:effectLst/>
      </p:bgPr>
    </p:bg>
    <p:spTree>
      <p:nvGrpSpPr>
        <p:cNvPr id="1" name=""/>
        <p:cNvGrpSpPr/>
        <p:nvPr/>
      </p:nvGrpSpPr>
      <p:grpSpPr>
        <a:xfrm>
          <a:off x="0" y="0"/>
          <a:ext cx="0" cy="0"/>
          <a:chOff x="0" y="0"/>
          <a:chExt cx="0" cy="0"/>
        </a:xfrm>
      </p:grpSpPr>
      <p:sp>
        <p:nvSpPr>
          <p:cNvPr id="4" name="Picture Placeholder 3"/>
          <p:cNvSpPr>
            <a:spLocks noGrp="1"/>
          </p:cNvSpPr>
          <p:nvPr>
            <p:ph type="pic" sz="quarter" idx="11"/>
          </p:nvPr>
        </p:nvSpPr>
        <p:spPr>
          <a:xfrm>
            <a:off x="4568827" y="1188000"/>
            <a:ext cx="3878263" cy="3222441"/>
          </a:xfrm>
        </p:spPr>
        <p:txBody>
          <a:bodyPr anchor="ctr"/>
          <a:lstStyle>
            <a:lvl1pPr algn="ctr">
              <a:defRPr b="0">
                <a:solidFill>
                  <a:schemeClr val="tx1"/>
                </a:solidFill>
              </a:defRPr>
            </a:lvl1pPr>
          </a:lstStyle>
          <a:p>
            <a:r>
              <a:rPr lang="en-US" smtClean="0"/>
              <a:t>Click icon to add picture</a:t>
            </a:r>
            <a:endParaRPr lang="en-US" dirty="0"/>
          </a:p>
        </p:txBody>
      </p:sp>
      <p:sp>
        <p:nvSpPr>
          <p:cNvPr id="7" name="Title 6"/>
          <p:cNvSpPr>
            <a:spLocks noGrp="1"/>
          </p:cNvSpPr>
          <p:nvPr>
            <p:ph type="title" hasCustomPrompt="1"/>
          </p:nvPr>
        </p:nvSpPr>
        <p:spPr bwMode="black">
          <a:xfrm>
            <a:off x="329184" y="235063"/>
            <a:ext cx="8458200" cy="429768"/>
          </a:xfrm>
        </p:spPr>
        <p:txBody>
          <a:bodyPr/>
          <a:lstStyle>
            <a:lvl1pPr>
              <a:defRPr b="1" i="0">
                <a:solidFill>
                  <a:srgbClr val="000000"/>
                </a:solidFill>
                <a:latin typeface="HP Simplified" pitchFamily="34" charset="0"/>
                <a:cs typeface="HP Simplified" pitchFamily="34" charset="0"/>
              </a:defRPr>
            </a:lvl1pPr>
          </a:lstStyle>
          <a:p>
            <a:r>
              <a:rPr lang="en-US" noProof="0" dirty="0" smtClean="0"/>
              <a:t>Click to edit master title style</a:t>
            </a:r>
            <a:endParaRPr lang="en-US" noProof="0" dirty="0"/>
          </a:p>
        </p:txBody>
      </p:sp>
      <p:sp>
        <p:nvSpPr>
          <p:cNvPr id="6" name="Content Placeholder 5"/>
          <p:cNvSpPr>
            <a:spLocks noGrp="1"/>
          </p:cNvSpPr>
          <p:nvPr>
            <p:ph sz="quarter" idx="10"/>
          </p:nvPr>
        </p:nvSpPr>
        <p:spPr>
          <a:xfrm>
            <a:off x="329184" y="1188720"/>
            <a:ext cx="4011612" cy="3219768"/>
          </a:xfrm>
        </p:spPr>
        <p:txBody>
          <a:bodyPr/>
          <a:lstStyle>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Subtitle 2"/>
          <p:cNvSpPr>
            <a:spLocks noGrp="1"/>
          </p:cNvSpPr>
          <p:nvPr>
            <p:ph type="subTitle" idx="1" hasCustomPrompt="1"/>
          </p:nvPr>
        </p:nvSpPr>
        <p:spPr bwMode="black">
          <a:xfrm>
            <a:off x="329184" y="751390"/>
            <a:ext cx="8460105" cy="276999"/>
          </a:xfrm>
          <a:prstGeom prst="rect">
            <a:avLst/>
          </a:prstGeom>
        </p:spPr>
        <p:txBody>
          <a:bodyPr wrap="square" anchor="t">
            <a:noAutofit/>
          </a:bodyPr>
          <a:lstStyle>
            <a:lvl1pPr marL="0" indent="0" algn="l">
              <a:lnSpc>
                <a:spcPct val="100000"/>
              </a:lnSpc>
              <a:buNone/>
              <a:defRPr sz="1800" b="0" i="0">
                <a:solidFill>
                  <a:srgbClr val="000000"/>
                </a:solidFill>
                <a:latin typeface="HP Simplified" pitchFamily="34" charset="0"/>
                <a:cs typeface="HP Simplified"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dirty="0" smtClean="0"/>
              <a:t>Click to edit master subtitle style</a:t>
            </a:r>
            <a:endParaRPr lang="en-US" noProof="0" dirty="0"/>
          </a:p>
        </p:txBody>
      </p:sp>
    </p:spTree>
    <p:extLst>
      <p:ext uri="{BB962C8B-B14F-4D97-AF65-F5344CB8AC3E}">
        <p14:creationId xmlns:p14="http://schemas.microsoft.com/office/powerpoint/2010/main" val="650519867"/>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Ttitle, sub title with three columns">
    <p:spTree>
      <p:nvGrpSpPr>
        <p:cNvPr id="1" name=""/>
        <p:cNvGrpSpPr/>
        <p:nvPr/>
      </p:nvGrpSpPr>
      <p:grpSpPr>
        <a:xfrm>
          <a:off x="0" y="0"/>
          <a:ext cx="0" cy="0"/>
          <a:chOff x="0" y="0"/>
          <a:chExt cx="0" cy="0"/>
        </a:xfrm>
      </p:grpSpPr>
      <p:sp>
        <p:nvSpPr>
          <p:cNvPr id="7" name="Title 6"/>
          <p:cNvSpPr>
            <a:spLocks noGrp="1"/>
          </p:cNvSpPr>
          <p:nvPr>
            <p:ph type="title" hasCustomPrompt="1"/>
          </p:nvPr>
        </p:nvSpPr>
        <p:spPr bwMode="black">
          <a:xfrm>
            <a:off x="329184" y="235063"/>
            <a:ext cx="8460105" cy="429768"/>
          </a:xfrm>
        </p:spPr>
        <p:txBody>
          <a:bodyPr/>
          <a:lstStyle>
            <a:lvl1pPr>
              <a:defRPr>
                <a:solidFill>
                  <a:srgbClr val="000000"/>
                </a:solidFill>
              </a:defRPr>
            </a:lvl1pPr>
          </a:lstStyle>
          <a:p>
            <a:r>
              <a:rPr lang="en-US" noProof="0" dirty="0" smtClean="0"/>
              <a:t>Click to edit master title style</a:t>
            </a:r>
            <a:endParaRPr lang="en-US" noProof="0" dirty="0"/>
          </a:p>
        </p:txBody>
      </p:sp>
      <p:sp>
        <p:nvSpPr>
          <p:cNvPr id="9" name="Content Placeholder 8"/>
          <p:cNvSpPr>
            <a:spLocks noGrp="1"/>
          </p:cNvSpPr>
          <p:nvPr>
            <p:ph sz="quarter" idx="16"/>
          </p:nvPr>
        </p:nvSpPr>
        <p:spPr>
          <a:xfrm>
            <a:off x="329184" y="1188720"/>
            <a:ext cx="2523744" cy="3222624"/>
          </a:xfrm>
        </p:spPr>
        <p:txBody>
          <a:bodyPr/>
          <a:lstStyle>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Content Placeholder 11"/>
          <p:cNvSpPr>
            <a:spLocks noGrp="1"/>
          </p:cNvSpPr>
          <p:nvPr>
            <p:ph sz="quarter" idx="17"/>
          </p:nvPr>
        </p:nvSpPr>
        <p:spPr>
          <a:xfrm>
            <a:off x="3124486" y="1188720"/>
            <a:ext cx="2523744" cy="3222625"/>
          </a:xfrm>
        </p:spPr>
        <p:txBody>
          <a:bodyPr/>
          <a:lstStyle>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4" name="Content Placeholder 13"/>
          <p:cNvSpPr>
            <a:spLocks noGrp="1"/>
          </p:cNvSpPr>
          <p:nvPr>
            <p:ph sz="quarter" idx="18"/>
          </p:nvPr>
        </p:nvSpPr>
        <p:spPr>
          <a:xfrm>
            <a:off x="5919788" y="1188720"/>
            <a:ext cx="2527300" cy="3222624"/>
          </a:xfrm>
        </p:spPr>
        <p:txBody>
          <a:bodyPr/>
          <a:lstStyle>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ubtitle 2"/>
          <p:cNvSpPr>
            <a:spLocks noGrp="1"/>
          </p:cNvSpPr>
          <p:nvPr>
            <p:ph type="subTitle" idx="1" hasCustomPrompt="1"/>
          </p:nvPr>
        </p:nvSpPr>
        <p:spPr bwMode="black">
          <a:xfrm>
            <a:off x="329184" y="751390"/>
            <a:ext cx="8460105" cy="276999"/>
          </a:xfrm>
          <a:prstGeom prst="rect">
            <a:avLst/>
          </a:prstGeom>
        </p:spPr>
        <p:txBody>
          <a:bodyPr wrap="square" anchor="t">
            <a:noAutofit/>
          </a:bodyPr>
          <a:lstStyle>
            <a:lvl1pPr marL="0" indent="0" algn="l">
              <a:lnSpc>
                <a:spcPct val="100000"/>
              </a:lnSpc>
              <a:buNone/>
              <a:defRPr sz="1800" b="0" i="0">
                <a:solidFill>
                  <a:srgbClr val="000000"/>
                </a:solidFill>
                <a:latin typeface="HP Simplified" pitchFamily="34" charset="0"/>
                <a:cs typeface="HP Simplified"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dirty="0" smtClean="0"/>
              <a:t>Click to edit master subtitle style</a:t>
            </a:r>
            <a:endParaRPr lang="en-US" noProof="0" dirty="0"/>
          </a:p>
        </p:txBody>
      </p:sp>
    </p:spTree>
    <p:extLst>
      <p:ext uri="{BB962C8B-B14F-4D97-AF65-F5344CB8AC3E}">
        <p14:creationId xmlns:p14="http://schemas.microsoft.com/office/powerpoint/2010/main" val="28735121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329184" y="235064"/>
            <a:ext cx="8123236" cy="430887"/>
          </a:xfrm>
          <a:prstGeom prst="rect">
            <a:avLst/>
          </a:prstGeom>
          <a:ln>
            <a:noFill/>
          </a:ln>
        </p:spPr>
        <p:txBody>
          <a:bodyPr vert="horz" wrap="square" lIns="0" tIns="0" rIns="0" bIns="0" rtlCol="0" anchor="t" anchorCtr="0">
            <a:noAutofit/>
          </a:bodyPr>
          <a:lstStyle/>
          <a:p>
            <a:r>
              <a:rPr lang="en-US" noProof="0" smtClean="0"/>
              <a:t>Click to edit Master title style</a:t>
            </a:r>
            <a:endParaRPr lang="en-US" noProof="0" dirty="0"/>
          </a:p>
        </p:txBody>
      </p:sp>
      <p:sp>
        <p:nvSpPr>
          <p:cNvPr id="7" name="Text Placeholder 6"/>
          <p:cNvSpPr>
            <a:spLocks noGrp="1"/>
          </p:cNvSpPr>
          <p:nvPr>
            <p:ph type="body" idx="1"/>
          </p:nvPr>
        </p:nvSpPr>
        <p:spPr bwMode="black">
          <a:xfrm>
            <a:off x="329184" y="1188720"/>
            <a:ext cx="8119872" cy="3219768"/>
          </a:xfrm>
          <a:prstGeom prst="rect">
            <a:avLst/>
          </a:prstGeom>
        </p:spPr>
        <p:txBody>
          <a:bodyPr vert="horz" wrap="square" lIns="0" tIns="0" rIns="0" bIns="0" rtlCol="0">
            <a:no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dirty="0"/>
          </a:p>
        </p:txBody>
      </p:sp>
      <p:sp>
        <p:nvSpPr>
          <p:cNvPr id="9" name="TextBox 8"/>
          <p:cNvSpPr txBox="1"/>
          <p:nvPr/>
        </p:nvSpPr>
        <p:spPr>
          <a:xfrm>
            <a:off x="444501" y="4758803"/>
            <a:ext cx="8012545" cy="228600"/>
          </a:xfrm>
          <a:prstGeom prst="rect">
            <a:avLst/>
          </a:prstGeom>
          <a:noFill/>
        </p:spPr>
        <p:txBody>
          <a:bodyPr wrap="square" rtlCol="0">
            <a:no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700" b="0" i="0" dirty="0" smtClean="0">
                <a:solidFill>
                  <a:srgbClr val="B9B8BB"/>
                </a:solidFill>
                <a:latin typeface="HP Simplified"/>
                <a:cs typeface="HP Simplified"/>
              </a:rPr>
              <a:t>© Copyright 2013 Hewlett-Packard Development Company, L.P. </a:t>
            </a:r>
            <a:r>
              <a:rPr lang="en-US" sz="700" b="0" i="0" baseline="0" dirty="0" smtClean="0">
                <a:solidFill>
                  <a:srgbClr val="B9B8BB"/>
                </a:solidFill>
                <a:latin typeface="HP Simplified"/>
                <a:cs typeface="HP Simplified"/>
              </a:rPr>
              <a:t> </a:t>
            </a:r>
            <a:r>
              <a:rPr lang="en-US" sz="700" b="0" i="0" dirty="0" smtClean="0">
                <a:solidFill>
                  <a:srgbClr val="B9B8BB"/>
                </a:solidFill>
                <a:latin typeface="HP Simplified"/>
                <a:cs typeface="HP Simplified"/>
              </a:rPr>
              <a:t>The information contained herein is subject to change without notice.</a:t>
            </a:r>
          </a:p>
        </p:txBody>
      </p:sp>
      <p:sp>
        <p:nvSpPr>
          <p:cNvPr id="8" name="TextBox 7"/>
          <p:cNvSpPr txBox="1"/>
          <p:nvPr/>
        </p:nvSpPr>
        <p:spPr bwMode="gray">
          <a:xfrm>
            <a:off x="329184" y="4788485"/>
            <a:ext cx="323009" cy="149332"/>
          </a:xfrm>
          <a:prstGeom prst="rect">
            <a:avLst/>
          </a:prstGeom>
        </p:spPr>
        <p:txBody>
          <a:bodyPr vert="horz" wrap="none" lIns="0" tIns="45720" rIns="91440" bIns="45720" rtlCol="0" anchor="ctr">
            <a:noAutofit/>
          </a:bodyPr>
          <a:lstStyle/>
          <a:p>
            <a:pPr marL="0" algn="l" defTabSz="914400" rtl="0" eaLnBrk="1" latinLnBrk="0" hangingPunct="1"/>
            <a:fld id="{6C5AF65D-6854-49AF-ABC5-48B5BA0EA842}" type="slidenum">
              <a:rPr lang="en-US" sz="700" b="0" i="0" kern="1200" smtClean="0">
                <a:solidFill>
                  <a:srgbClr val="B9B8BB"/>
                </a:solidFill>
                <a:latin typeface="HP Simplified"/>
                <a:ea typeface="+mn-ea"/>
                <a:cs typeface="HP Simplified"/>
              </a:rPr>
              <a:pPr marL="0" algn="l" defTabSz="914400" rtl="0" eaLnBrk="1" latinLnBrk="0" hangingPunct="1"/>
              <a:t>‹nr.›</a:t>
            </a:fld>
            <a:endParaRPr lang="en-US" sz="700" b="0" i="0" kern="1200" dirty="0" smtClean="0">
              <a:solidFill>
                <a:srgbClr val="B9B8BB"/>
              </a:solidFill>
              <a:latin typeface="HP Simplified"/>
              <a:ea typeface="+mn-ea"/>
              <a:cs typeface="HP Simplified"/>
            </a:endParaRPr>
          </a:p>
        </p:txBody>
      </p:sp>
      <p:pic>
        <p:nvPicPr>
          <p:cNvPr id="4" name="Picture 3" descr="HP_Blue_RGB_150_SM.png"/>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8503920" y="4535424"/>
            <a:ext cx="365760" cy="365760"/>
          </a:xfrm>
          <a:prstGeom prst="rect">
            <a:avLst/>
          </a:prstGeom>
        </p:spPr>
      </p:pic>
    </p:spTree>
    <p:extLst>
      <p:ext uri="{BB962C8B-B14F-4D97-AF65-F5344CB8AC3E}">
        <p14:creationId xmlns:p14="http://schemas.microsoft.com/office/powerpoint/2010/main" val="2606275834"/>
      </p:ext>
    </p:extLst>
  </p:cSld>
  <p:clrMap bg1="lt1" tx1="dk1" bg2="lt2" tx2="dk2" accent1="accent1" accent2="accent2" accent3="accent3" accent4="accent4" accent5="accent5" accent6="accent6" hlink="hlink" folHlink="folHlink"/>
  <p:sldLayoutIdLst>
    <p:sldLayoutId id="2147483816" r:id="rId1"/>
    <p:sldLayoutId id="2147483830" r:id="rId2"/>
    <p:sldLayoutId id="2147483834" r:id="rId3"/>
    <p:sldLayoutId id="2147483833" r:id="rId4"/>
    <p:sldLayoutId id="2147483837" r:id="rId5"/>
    <p:sldLayoutId id="2147483818" r:id="rId6"/>
    <p:sldLayoutId id="2147483809" r:id="rId7"/>
    <p:sldLayoutId id="2147483839" r:id="rId8"/>
    <p:sldLayoutId id="2147483823" r:id="rId9"/>
    <p:sldLayoutId id="2147483824" r:id="rId10"/>
    <p:sldLayoutId id="2147483825" r:id="rId11"/>
  </p:sldLayoutIdLst>
  <p:timing>
    <p:tnLst>
      <p:par>
        <p:cTn id="1" dur="indefinite" restart="never" nodeType="tmRoot"/>
      </p:par>
    </p:tnLst>
  </p:timing>
  <p:hf hdr="0" ftr="0" dt="0"/>
  <p:txStyles>
    <p:titleStyle>
      <a:lvl1pPr algn="l" defTabSz="457200" rtl="0" eaLnBrk="1" latinLnBrk="0" hangingPunct="1">
        <a:lnSpc>
          <a:spcPct val="100000"/>
        </a:lnSpc>
        <a:spcBef>
          <a:spcPct val="0"/>
        </a:spcBef>
        <a:spcAft>
          <a:spcPts val="0"/>
        </a:spcAft>
        <a:buNone/>
        <a:defRPr lang="en-GB" sz="2800" b="1" i="0" kern="1200" dirty="0" smtClean="0">
          <a:solidFill>
            <a:srgbClr val="000000"/>
          </a:solidFill>
          <a:latin typeface="HP Simplified" pitchFamily="34" charset="0"/>
          <a:ea typeface="+mj-ea"/>
          <a:cs typeface="HP Simplified" pitchFamily="34" charset="0"/>
        </a:defRPr>
      </a:lvl1pPr>
    </p:titleStyle>
    <p:bodyStyle>
      <a:lvl1pPr marL="0" indent="0" algn="l" defTabSz="457200" rtl="0" eaLnBrk="1" latinLnBrk="0" hangingPunct="1">
        <a:lnSpc>
          <a:spcPct val="100000"/>
        </a:lnSpc>
        <a:spcBef>
          <a:spcPts val="0"/>
        </a:spcBef>
        <a:spcAft>
          <a:spcPts val="400"/>
        </a:spcAft>
        <a:buSzPct val="100000"/>
        <a:buFont typeface="Arial"/>
        <a:buNone/>
        <a:defRPr sz="1800" b="1" i="0" kern="1200">
          <a:solidFill>
            <a:srgbClr val="0096D6"/>
          </a:solidFill>
          <a:latin typeface="HP Simplified" pitchFamily="34" charset="0"/>
          <a:ea typeface="+mn-ea"/>
          <a:cs typeface="HP Simplified" pitchFamily="34" charset="0"/>
        </a:defRPr>
      </a:lvl1pPr>
      <a:lvl2pPr marL="0" indent="0" algn="l" defTabSz="430213" rtl="0" eaLnBrk="1" latinLnBrk="0" hangingPunct="1">
        <a:lnSpc>
          <a:spcPct val="100000"/>
        </a:lnSpc>
        <a:spcBef>
          <a:spcPts val="0"/>
        </a:spcBef>
        <a:spcAft>
          <a:spcPts val="400"/>
        </a:spcAft>
        <a:buSzPct val="100000"/>
        <a:buFont typeface="Lucida Grande"/>
        <a:buNone/>
        <a:defRPr sz="1600" b="0" i="0" kern="1200">
          <a:solidFill>
            <a:srgbClr val="000000"/>
          </a:solidFill>
          <a:latin typeface="HP Simplified" pitchFamily="34" charset="0"/>
          <a:ea typeface="+mn-ea"/>
          <a:cs typeface="HP Simplified" pitchFamily="34" charset="0"/>
        </a:defRPr>
      </a:lvl2pPr>
      <a:lvl3pPr marL="169863" indent="-169863" algn="l" defTabSz="457200" rtl="0" eaLnBrk="1" latinLnBrk="0" hangingPunct="1">
        <a:lnSpc>
          <a:spcPct val="100000"/>
        </a:lnSpc>
        <a:spcBef>
          <a:spcPts val="0"/>
        </a:spcBef>
        <a:spcAft>
          <a:spcPts val="400"/>
        </a:spcAft>
        <a:buFont typeface="HP Simplified" pitchFamily="34" charset="0"/>
        <a:buChar char="•"/>
        <a:defRPr sz="1400" b="0" i="0" kern="1200">
          <a:solidFill>
            <a:srgbClr val="000000"/>
          </a:solidFill>
          <a:latin typeface="HP Simplified" pitchFamily="34" charset="0"/>
          <a:ea typeface="+mn-ea"/>
          <a:cs typeface="HP Simplified" pitchFamily="34" charset="0"/>
        </a:defRPr>
      </a:lvl3pPr>
      <a:lvl4pPr marL="341313" indent="-180975" algn="l" defTabSz="457200" rtl="0" eaLnBrk="1" latinLnBrk="0" hangingPunct="1">
        <a:lnSpc>
          <a:spcPct val="100000"/>
        </a:lnSpc>
        <a:spcBef>
          <a:spcPts val="0"/>
        </a:spcBef>
        <a:spcAft>
          <a:spcPts val="400"/>
        </a:spcAft>
        <a:buSzPct val="80000"/>
        <a:buFont typeface="HP Simplified" pitchFamily="34" charset="0"/>
        <a:buChar char="–"/>
        <a:defRPr lang="en-US" sz="1400" b="0" i="0" kern="1200" dirty="0" smtClean="0">
          <a:solidFill>
            <a:srgbClr val="000000"/>
          </a:solidFill>
          <a:latin typeface="HP Simplified" pitchFamily="34" charset="0"/>
          <a:ea typeface="+mn-ea"/>
          <a:cs typeface="HP Simplified" pitchFamily="34" charset="0"/>
        </a:defRPr>
      </a:lvl4pPr>
      <a:lvl5pPr marL="469900" indent="-150813" algn="l" defTabSz="457200" rtl="0" eaLnBrk="1" latinLnBrk="0" hangingPunct="1">
        <a:lnSpc>
          <a:spcPct val="100000"/>
        </a:lnSpc>
        <a:spcBef>
          <a:spcPts val="0"/>
        </a:spcBef>
        <a:spcAft>
          <a:spcPts val="400"/>
        </a:spcAft>
        <a:buFont typeface="HP Simplified" pitchFamily="34" charset="0"/>
        <a:buChar char="•"/>
        <a:tabLst/>
        <a:defRPr sz="1400" b="0" i="0" kern="1200">
          <a:solidFill>
            <a:srgbClr val="000000"/>
          </a:solidFill>
          <a:latin typeface="HP Simplified" pitchFamily="34" charset="0"/>
          <a:ea typeface="+mn-ea"/>
          <a:cs typeface="HP Simplified" pitchFamily="34" charset="0"/>
        </a:defRPr>
      </a:lvl5pPr>
      <a:lvl6pPr marL="2286000" indent="0" algn="l" defTabSz="457200" rtl="0" eaLnBrk="1" latinLnBrk="0" hangingPunct="1">
        <a:lnSpc>
          <a:spcPts val="2500"/>
        </a:lnSpc>
        <a:spcBef>
          <a:spcPct val="20000"/>
        </a:spcBef>
        <a:buFont typeface="Arial"/>
        <a:buNone/>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6.xml"/><Relationship Id="rId1" Type="http://schemas.openxmlformats.org/officeDocument/2006/relationships/vmlDrawing" Target="../drawings/vmlDrawing1.vml"/><Relationship Id="rId5" Type="http://schemas.openxmlformats.org/officeDocument/2006/relationships/image" Target="../media/image6.wmf"/><Relationship Id="rId4" Type="http://schemas.openxmlformats.org/officeDocument/2006/relationships/oleObject" Target="../embeddings/oleObject1.bin"/></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6.xml"/><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329184" y="1885950"/>
            <a:ext cx="6858000" cy="1357354"/>
          </a:xfrm>
        </p:spPr>
        <p:txBody>
          <a:bodyPr>
            <a:normAutofit/>
          </a:bodyPr>
          <a:lstStyle/>
          <a:p>
            <a:r>
              <a:rPr lang="en-GB" dirty="0" err="1" smtClean="0"/>
              <a:t>OMi</a:t>
            </a:r>
            <a:r>
              <a:rPr lang="en-GB" dirty="0" smtClean="0"/>
              <a:t> </a:t>
            </a:r>
            <a:r>
              <a:rPr lang="en-GB" dirty="0" err="1" smtClean="0"/>
              <a:t>CiGenerator</a:t>
            </a:r>
            <a:r>
              <a:rPr lang="en-GB" dirty="0" smtClean="0"/>
              <a:t> tool</a:t>
            </a:r>
            <a:endParaRPr lang="en-US" i="1" dirty="0"/>
          </a:p>
        </p:txBody>
      </p:sp>
      <p:sp>
        <p:nvSpPr>
          <p:cNvPr id="6" name="Subtitle 5"/>
          <p:cNvSpPr>
            <a:spLocks noGrp="1"/>
          </p:cNvSpPr>
          <p:nvPr>
            <p:ph type="subTitle" idx="1"/>
          </p:nvPr>
        </p:nvSpPr>
        <p:spPr/>
        <p:txBody>
          <a:bodyPr/>
          <a:lstStyle/>
          <a:p>
            <a:r>
              <a:rPr lang="en-US" dirty="0" smtClean="0"/>
              <a:t>          </a:t>
            </a:r>
            <a:r>
              <a:rPr lang="en-US" dirty="0"/>
              <a:t>this tool was introduced with BSM 9.23</a:t>
            </a:r>
            <a:endParaRPr lang="en-US" b="0" dirty="0" smtClean="0"/>
          </a:p>
        </p:txBody>
      </p:sp>
    </p:spTree>
    <p:extLst>
      <p:ext uri="{BB962C8B-B14F-4D97-AF65-F5344CB8AC3E}">
        <p14:creationId xmlns:p14="http://schemas.microsoft.com/office/powerpoint/2010/main" val="4865788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GB" b="1" dirty="0" smtClean="0"/>
              <a:t>Overview of the </a:t>
            </a:r>
            <a:r>
              <a:rPr lang="en-GB" b="1" dirty="0" err="1" smtClean="0"/>
              <a:t>CiGenerator</a:t>
            </a:r>
            <a:r>
              <a:rPr lang="en-GB" b="1" dirty="0" smtClean="0"/>
              <a:t> tool .</a:t>
            </a:r>
            <a:endParaRPr lang="en-US" sz="2000" b="1" dirty="0"/>
          </a:p>
        </p:txBody>
      </p:sp>
      <p:sp>
        <p:nvSpPr>
          <p:cNvPr id="3" name="Tijdelijke aanduiding voor inhoud 2"/>
          <p:cNvSpPr>
            <a:spLocks noGrp="1"/>
          </p:cNvSpPr>
          <p:nvPr>
            <p:ph sz="quarter" idx="10"/>
          </p:nvPr>
        </p:nvSpPr>
        <p:spPr/>
        <p:txBody>
          <a:bodyPr/>
          <a:lstStyle/>
          <a:p>
            <a:r>
              <a:rPr lang="en-US" dirty="0" smtClean="0">
                <a:solidFill>
                  <a:schemeClr val="tx1"/>
                </a:solidFill>
              </a:rPr>
              <a:t>The tool is located </a:t>
            </a:r>
            <a:r>
              <a:rPr lang="en-US" dirty="0">
                <a:solidFill>
                  <a:schemeClr val="tx1"/>
                </a:solidFill>
              </a:rPr>
              <a:t>in the </a:t>
            </a:r>
            <a:r>
              <a:rPr lang="en-US" dirty="0" smtClean="0">
                <a:solidFill>
                  <a:schemeClr val="tx1"/>
                </a:solidFill>
              </a:rPr>
              <a:t>..:\HPBSM\opr\support directory :</a:t>
            </a:r>
          </a:p>
          <a:p>
            <a:endParaRPr lang="en-US" dirty="0"/>
          </a:p>
          <a:p>
            <a:endParaRPr lang="en-US" dirty="0"/>
          </a:p>
        </p:txBody>
      </p:sp>
      <p:pic>
        <p:nvPicPr>
          <p:cNvPr id="4" name="Afbeelding 3"/>
          <p:cNvPicPr>
            <a:picLocks noChangeAspect="1"/>
          </p:cNvPicPr>
          <p:nvPr/>
        </p:nvPicPr>
        <p:blipFill>
          <a:blip r:embed="rId3"/>
          <a:stretch>
            <a:fillRect/>
          </a:stretch>
        </p:blipFill>
        <p:spPr>
          <a:xfrm>
            <a:off x="1443037" y="1557337"/>
            <a:ext cx="6257925" cy="2028825"/>
          </a:xfrm>
          <a:prstGeom prst="rect">
            <a:avLst/>
          </a:prstGeom>
        </p:spPr>
      </p:pic>
    </p:spTree>
    <p:extLst>
      <p:ext uri="{BB962C8B-B14F-4D97-AF65-F5344CB8AC3E}">
        <p14:creationId xmlns:p14="http://schemas.microsoft.com/office/powerpoint/2010/main" val="6835862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1200" dirty="0" smtClean="0"/>
              <a:t>Run the tool with –h to see all of its options.</a:t>
            </a:r>
            <a:endParaRPr lang="en-US" sz="1200" dirty="0"/>
          </a:p>
        </p:txBody>
      </p:sp>
      <p:sp>
        <p:nvSpPr>
          <p:cNvPr id="3" name="Tijdelijke aanduiding voor inhoud 2"/>
          <p:cNvSpPr>
            <a:spLocks noGrp="1"/>
          </p:cNvSpPr>
          <p:nvPr>
            <p:ph sz="quarter" idx="10"/>
          </p:nvPr>
        </p:nvSpPr>
        <p:spPr/>
        <p:txBody>
          <a:bodyPr/>
          <a:lstStyle/>
          <a:p>
            <a:r>
              <a:rPr lang="en-US" sz="1200" b="0" dirty="0" smtClean="0">
                <a:solidFill>
                  <a:schemeClr val="tx1"/>
                </a:solidFill>
              </a:rPr>
              <a:t>..:\</a:t>
            </a:r>
            <a:r>
              <a:rPr lang="en-US" sz="1200" b="0" dirty="0">
                <a:solidFill>
                  <a:schemeClr val="tx1"/>
                </a:solidFill>
              </a:rPr>
              <a:t>HPBSM\opr\support&gt;cigenerator -h</a:t>
            </a:r>
          </a:p>
          <a:p>
            <a:r>
              <a:rPr lang="en-US" sz="1200" b="0" dirty="0">
                <a:solidFill>
                  <a:schemeClr val="tx1"/>
                </a:solidFill>
              </a:rPr>
              <a:t>Usage: </a:t>
            </a:r>
            <a:r>
              <a:rPr lang="en-US" sz="1200" b="0" dirty="0" err="1">
                <a:solidFill>
                  <a:schemeClr val="tx1"/>
                </a:solidFill>
              </a:rPr>
              <a:t>ciGenerator</a:t>
            </a:r>
            <a:r>
              <a:rPr lang="en-US" sz="1200" b="0" dirty="0">
                <a:solidFill>
                  <a:schemeClr val="tx1"/>
                </a:solidFill>
              </a:rPr>
              <a:t> -h | -file &lt;file&gt; [-customer &lt;id&gt;] [-start &lt;start&gt;] [-count</a:t>
            </a:r>
          </a:p>
          <a:p>
            <a:r>
              <a:rPr lang="en-US" sz="1200" b="0" dirty="0">
                <a:solidFill>
                  <a:schemeClr val="tx1"/>
                </a:solidFill>
              </a:rPr>
              <a:t>                   &lt;count&gt;] [-v]</a:t>
            </a:r>
          </a:p>
          <a:p>
            <a:endParaRPr lang="en-US" sz="1200" b="0" dirty="0">
              <a:solidFill>
                <a:schemeClr val="tx1"/>
              </a:solidFill>
            </a:endParaRPr>
          </a:p>
          <a:p>
            <a:r>
              <a:rPr lang="en-US" sz="1200" b="0" dirty="0">
                <a:solidFill>
                  <a:schemeClr val="tx1"/>
                </a:solidFill>
              </a:rPr>
              <a:t>This tool is to be used only for testing purposes by HP Support.</a:t>
            </a:r>
          </a:p>
          <a:p>
            <a:r>
              <a:rPr lang="en-US" sz="1200" b="0" dirty="0">
                <a:solidFill>
                  <a:schemeClr val="tx1"/>
                </a:solidFill>
              </a:rPr>
              <a:t>This tool helps generate one or several CIs and relations in UCMDB.</a:t>
            </a:r>
          </a:p>
          <a:p>
            <a:r>
              <a:rPr lang="en-US" sz="1200" b="0" dirty="0">
                <a:solidFill>
                  <a:schemeClr val="tx1"/>
                </a:solidFill>
              </a:rPr>
              <a:t>     -c,-counter &lt;counter&gt;     Counter to set multiplicity. &lt;count&gt; will</a:t>
            </a:r>
          </a:p>
          <a:p>
            <a:r>
              <a:rPr lang="en-US" sz="1200" b="0" dirty="0">
                <a:solidFill>
                  <a:schemeClr val="tx1"/>
                </a:solidFill>
              </a:rPr>
              <a:t>                               determine how many CIs of the same type to</a:t>
            </a:r>
          </a:p>
          <a:p>
            <a:r>
              <a:rPr lang="en-US" sz="1200" b="0" dirty="0">
                <a:solidFill>
                  <a:schemeClr val="tx1"/>
                </a:solidFill>
              </a:rPr>
              <a:t>                               create.</a:t>
            </a:r>
          </a:p>
          <a:p>
            <a:r>
              <a:rPr lang="en-US" sz="1200" b="0" dirty="0">
                <a:solidFill>
                  <a:schemeClr val="tx1"/>
                </a:solidFill>
              </a:rPr>
              <a:t>        -customer &lt;customer&gt;   Customer ID</a:t>
            </a:r>
          </a:p>
          <a:p>
            <a:r>
              <a:rPr lang="en-US" sz="1200" b="0" dirty="0">
                <a:solidFill>
                  <a:schemeClr val="tx1"/>
                </a:solidFill>
              </a:rPr>
              <a:t>     -f,-file &lt;file&gt;           CI descriptor filename in XML format. See</a:t>
            </a:r>
          </a:p>
          <a:p>
            <a:r>
              <a:rPr lang="en-US" sz="1200" b="0" dirty="0">
                <a:solidFill>
                  <a:schemeClr val="tx1"/>
                </a:solidFill>
              </a:rPr>
              <a:t>                               example below</a:t>
            </a:r>
          </a:p>
          <a:p>
            <a:r>
              <a:rPr lang="en-US" sz="1200" b="0" dirty="0">
                <a:solidFill>
                  <a:schemeClr val="tx1"/>
                </a:solidFill>
              </a:rPr>
              <a:t>     -h,-help                  Help</a:t>
            </a:r>
          </a:p>
          <a:p>
            <a:r>
              <a:rPr lang="en-US" sz="1200" b="0" dirty="0">
                <a:solidFill>
                  <a:schemeClr val="tx1"/>
                </a:solidFill>
              </a:rPr>
              <a:t>     -s,-start &lt;start&gt;         Start identifier to be replaced in XX suffix.</a:t>
            </a:r>
          </a:p>
        </p:txBody>
      </p:sp>
    </p:spTree>
    <p:extLst>
      <p:ext uri="{BB962C8B-B14F-4D97-AF65-F5344CB8AC3E}">
        <p14:creationId xmlns:p14="http://schemas.microsoft.com/office/powerpoint/2010/main" val="2130412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1200" dirty="0" smtClean="0"/>
              <a:t>Please note: </a:t>
            </a:r>
            <a:r>
              <a:rPr lang="en-US" sz="1200" b="0" dirty="0">
                <a:solidFill>
                  <a:schemeClr val="tx1"/>
                </a:solidFill>
              </a:rPr>
              <a:t>This tool is to be used only for </a:t>
            </a:r>
            <a:r>
              <a:rPr lang="en-US" sz="1200" b="0" dirty="0">
                <a:solidFill>
                  <a:schemeClr val="accent2"/>
                </a:solidFill>
              </a:rPr>
              <a:t>testing</a:t>
            </a:r>
            <a:r>
              <a:rPr lang="en-US" sz="1200" b="0" dirty="0">
                <a:solidFill>
                  <a:schemeClr val="tx1"/>
                </a:solidFill>
              </a:rPr>
              <a:t> purposes by HP Support.</a:t>
            </a:r>
            <a:br>
              <a:rPr lang="en-US" sz="1200" b="0" dirty="0">
                <a:solidFill>
                  <a:schemeClr val="tx1"/>
                </a:solidFill>
              </a:rPr>
            </a:br>
            <a:r>
              <a:rPr lang="en-US" sz="1200" b="0" dirty="0">
                <a:solidFill>
                  <a:schemeClr val="tx1"/>
                </a:solidFill>
              </a:rPr>
              <a:t>This tool helps generate one or several CIs and relations in UCMDB</a:t>
            </a:r>
            <a:r>
              <a:rPr lang="en-US" sz="1200" b="0" dirty="0" smtClean="0">
                <a:solidFill>
                  <a:schemeClr val="tx1"/>
                </a:solidFill>
              </a:rPr>
              <a:t>.</a:t>
            </a:r>
            <a:br>
              <a:rPr lang="en-US" sz="1200" b="0" dirty="0" smtClean="0">
                <a:solidFill>
                  <a:schemeClr val="tx1"/>
                </a:solidFill>
              </a:rPr>
            </a:br>
            <a:r>
              <a:rPr lang="en-US" sz="1200" b="0" dirty="0"/>
              <a:t>The CI and relation candidates are imported from an xml descriptor </a:t>
            </a:r>
            <a:r>
              <a:rPr lang="en-US" sz="1200" b="0" dirty="0" smtClean="0"/>
              <a:t>file.</a:t>
            </a:r>
            <a:r>
              <a:rPr lang="en-US" sz="1200" b="0" dirty="0"/>
              <a:t/>
            </a:r>
            <a:br>
              <a:rPr lang="en-US" sz="1200" b="0" dirty="0"/>
            </a:br>
            <a:r>
              <a:rPr lang="en-US" sz="1200" b="0" dirty="0" smtClean="0">
                <a:solidFill>
                  <a:schemeClr val="tx1"/>
                </a:solidFill>
              </a:rPr>
              <a:t>We will use the provided example to see what actually happens and what will be added to the RTSM.</a:t>
            </a:r>
            <a:r>
              <a:rPr lang="en-US" sz="1200" b="0" dirty="0">
                <a:solidFill>
                  <a:schemeClr val="tx1"/>
                </a:solidFill>
              </a:rPr>
              <a:t/>
            </a:r>
            <a:br>
              <a:rPr lang="en-US" sz="1200" b="0" dirty="0">
                <a:solidFill>
                  <a:schemeClr val="tx1"/>
                </a:solidFill>
              </a:rPr>
            </a:br>
            <a:r>
              <a:rPr lang="en-US" sz="1200" dirty="0"/>
              <a:t/>
            </a:r>
            <a:br>
              <a:rPr lang="en-US" sz="1200" dirty="0"/>
            </a:br>
            <a:endParaRPr lang="en-US" sz="1200" dirty="0"/>
          </a:p>
        </p:txBody>
      </p:sp>
      <p:sp>
        <p:nvSpPr>
          <p:cNvPr id="3" name="Tijdelijke aanduiding voor inhoud 2"/>
          <p:cNvSpPr>
            <a:spLocks noGrp="1"/>
          </p:cNvSpPr>
          <p:nvPr>
            <p:ph sz="quarter" idx="10"/>
          </p:nvPr>
        </p:nvSpPr>
        <p:spPr/>
        <p:txBody>
          <a:bodyPr/>
          <a:lstStyle/>
          <a:p>
            <a:r>
              <a:rPr lang="en-US" sz="800" b="0" dirty="0" smtClean="0"/>
              <a:t>&lt;?</a:t>
            </a:r>
            <a:r>
              <a:rPr lang="en-US" sz="800" b="0" dirty="0"/>
              <a:t>xml version="1.0" encoding="UTF-8"?&gt;</a:t>
            </a:r>
          </a:p>
          <a:p>
            <a:r>
              <a:rPr lang="en-US" sz="800" b="0" dirty="0"/>
              <a:t>&lt;</a:t>
            </a:r>
            <a:r>
              <a:rPr lang="en-US" sz="800" b="0" dirty="0" err="1"/>
              <a:t>cis</a:t>
            </a:r>
            <a:r>
              <a:rPr lang="en-US" sz="800" b="0" dirty="0"/>
              <a:t>&gt;</a:t>
            </a:r>
          </a:p>
          <a:p>
            <a:r>
              <a:rPr lang="en-US" sz="800" b="0" dirty="0"/>
              <a:t>&lt;ci name="testnode1" type="</a:t>
            </a:r>
            <a:r>
              <a:rPr lang="en-US" sz="800" b="0" dirty="0" err="1"/>
              <a:t>nt</a:t>
            </a:r>
            <a:r>
              <a:rPr lang="en-US" sz="800" b="0" dirty="0"/>
              <a:t>"&gt;</a:t>
            </a:r>
          </a:p>
          <a:p>
            <a:r>
              <a:rPr lang="en-US" sz="800" b="0" dirty="0"/>
              <a:t>&lt;attribute&gt;name=testnode1_XX&lt;/attribute&gt;</a:t>
            </a:r>
          </a:p>
          <a:p>
            <a:r>
              <a:rPr lang="en-US" sz="800" b="0" dirty="0"/>
              <a:t>&lt;attribute&gt;</a:t>
            </a:r>
            <a:r>
              <a:rPr lang="en-US" sz="800" b="0" dirty="0" err="1"/>
              <a:t>primary_dns_name</a:t>
            </a:r>
            <a:r>
              <a:rPr lang="en-US" sz="800" b="0" dirty="0"/>
              <a:t>=hostname1_XX&lt;/attribute&gt;</a:t>
            </a:r>
          </a:p>
          <a:p>
            <a:r>
              <a:rPr lang="en-US" sz="800" b="0" dirty="0"/>
              <a:t>&lt;/ci&gt;</a:t>
            </a:r>
          </a:p>
          <a:p>
            <a:r>
              <a:rPr lang="en-US" sz="800" b="0" dirty="0"/>
              <a:t>&lt;ci name="testnode2" type="</a:t>
            </a:r>
            <a:r>
              <a:rPr lang="en-US" sz="800" b="0" dirty="0" err="1"/>
              <a:t>unix</a:t>
            </a:r>
            <a:r>
              <a:rPr lang="en-US" sz="800" b="0" dirty="0"/>
              <a:t>"&gt;</a:t>
            </a:r>
          </a:p>
          <a:p>
            <a:r>
              <a:rPr lang="en-US" sz="800" b="0" dirty="0"/>
              <a:t>&lt;attribute&gt;name=testnode2_XX&lt;/attribute&gt;</a:t>
            </a:r>
          </a:p>
          <a:p>
            <a:r>
              <a:rPr lang="en-US" sz="800" b="0" dirty="0"/>
              <a:t>&lt;attribute&gt;</a:t>
            </a:r>
            <a:r>
              <a:rPr lang="en-US" sz="800" b="0" dirty="0" err="1"/>
              <a:t>primary_dns_name</a:t>
            </a:r>
            <a:r>
              <a:rPr lang="en-US" sz="800" b="0" dirty="0"/>
              <a:t>=hostname2_XX&lt;/attribute&gt;</a:t>
            </a:r>
          </a:p>
          <a:p>
            <a:r>
              <a:rPr lang="en-US" sz="800" b="0" dirty="0"/>
              <a:t>&lt;/ci&gt;</a:t>
            </a:r>
          </a:p>
          <a:p>
            <a:r>
              <a:rPr lang="en-US" sz="800" b="0" dirty="0"/>
              <a:t>&lt;ci name="</a:t>
            </a:r>
            <a:r>
              <a:rPr lang="en-US" sz="800" b="0" dirty="0" err="1"/>
              <a:t>testDisk</a:t>
            </a:r>
            <a:r>
              <a:rPr lang="en-US" sz="800" b="0" dirty="0"/>
              <a:t>" type="</a:t>
            </a:r>
            <a:r>
              <a:rPr lang="en-US" sz="800" b="0" dirty="0" err="1"/>
              <a:t>file_system</a:t>
            </a:r>
            <a:r>
              <a:rPr lang="en-US" sz="800" b="0" dirty="0"/>
              <a:t>"&gt;</a:t>
            </a:r>
          </a:p>
          <a:p>
            <a:r>
              <a:rPr lang="en-US" sz="800" b="0" dirty="0"/>
              <a:t>&lt;attribute&gt;name=</a:t>
            </a:r>
            <a:r>
              <a:rPr lang="en-US" sz="800" b="0" dirty="0" err="1"/>
              <a:t>testDisk</a:t>
            </a:r>
            <a:r>
              <a:rPr lang="en-US" sz="800" b="0" dirty="0"/>
              <a:t>&lt;/attribute&gt;</a:t>
            </a:r>
          </a:p>
          <a:p>
            <a:r>
              <a:rPr lang="en-US" sz="800" b="0" dirty="0"/>
              <a:t>&lt;attribute&gt;</a:t>
            </a:r>
            <a:r>
              <a:rPr lang="en-US" sz="800" b="0" dirty="0" err="1"/>
              <a:t>root_container</a:t>
            </a:r>
            <a:r>
              <a:rPr lang="en-US" sz="800" b="0" dirty="0"/>
              <a:t>=testnode1_XX&lt;/attribute&gt;</a:t>
            </a:r>
          </a:p>
          <a:p>
            <a:r>
              <a:rPr lang="en-US" sz="800" b="0" dirty="0"/>
              <a:t>&lt;attribute&gt;</a:t>
            </a:r>
            <a:r>
              <a:rPr lang="en-US" sz="800" b="0" dirty="0" err="1"/>
              <a:t>mount_point</a:t>
            </a:r>
            <a:r>
              <a:rPr lang="en-US" sz="800" b="0" dirty="0"/>
              <a:t>=/&lt;/attribute&gt;</a:t>
            </a:r>
          </a:p>
          <a:p>
            <a:r>
              <a:rPr lang="en-US" sz="800" b="0" dirty="0"/>
              <a:t>&lt;/ci&gt;</a:t>
            </a:r>
          </a:p>
          <a:p>
            <a:r>
              <a:rPr lang="en-US" sz="800" b="0" dirty="0"/>
              <a:t>&lt;</a:t>
            </a:r>
            <a:r>
              <a:rPr lang="en-US" sz="800" b="0" dirty="0" err="1"/>
              <a:t>rel</a:t>
            </a:r>
            <a:r>
              <a:rPr lang="en-US" sz="800" b="0" dirty="0"/>
              <a:t> type="composition" source="testnode1" target="</a:t>
            </a:r>
            <a:r>
              <a:rPr lang="en-US" sz="800" b="0" dirty="0" err="1"/>
              <a:t>testDisk</a:t>
            </a:r>
            <a:r>
              <a:rPr lang="en-US" sz="800" b="0" dirty="0"/>
              <a:t>"/&gt;</a:t>
            </a:r>
          </a:p>
          <a:p>
            <a:r>
              <a:rPr lang="en-US" sz="800" b="0" dirty="0"/>
              <a:t>&lt;/</a:t>
            </a:r>
            <a:r>
              <a:rPr lang="en-US" sz="800" b="0" dirty="0" err="1"/>
              <a:t>cis</a:t>
            </a:r>
            <a:r>
              <a:rPr lang="en-US" sz="800" b="0" dirty="0"/>
              <a:t>&gt;</a:t>
            </a:r>
          </a:p>
          <a:p>
            <a:r>
              <a:rPr lang="en-US" sz="800" dirty="0">
                <a:solidFill>
                  <a:schemeClr val="tx1"/>
                </a:solidFill>
              </a:rPr>
              <a:t>The suffix 'XX' will be replaced with numbers indicated in &lt;start&gt; and &lt;count</a:t>
            </a:r>
            <a:r>
              <a:rPr lang="en-US" sz="800" dirty="0" smtClean="0">
                <a:solidFill>
                  <a:schemeClr val="tx1"/>
                </a:solidFill>
              </a:rPr>
              <a:t>&gt; arguments</a:t>
            </a:r>
            <a:endParaRPr lang="en-US" sz="800" dirty="0">
              <a:solidFill>
                <a:schemeClr val="tx1"/>
              </a:solidFill>
            </a:endParaRPr>
          </a:p>
        </p:txBody>
      </p:sp>
    </p:spTree>
    <p:extLst>
      <p:ext uri="{BB962C8B-B14F-4D97-AF65-F5344CB8AC3E}">
        <p14:creationId xmlns:p14="http://schemas.microsoft.com/office/powerpoint/2010/main" val="36280568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US" sz="1200" dirty="0" smtClean="0"/>
              <a:t>Let’s take the example…</a:t>
            </a:r>
            <a:endParaRPr lang="en-US" sz="1200" dirty="0"/>
          </a:p>
        </p:txBody>
      </p:sp>
      <p:sp>
        <p:nvSpPr>
          <p:cNvPr id="3" name="Tijdelijke aanduiding voor inhoud 2"/>
          <p:cNvSpPr>
            <a:spLocks noGrp="1"/>
          </p:cNvSpPr>
          <p:nvPr>
            <p:ph sz="quarter" idx="10"/>
          </p:nvPr>
        </p:nvSpPr>
        <p:spPr/>
        <p:txBody>
          <a:bodyPr/>
          <a:lstStyle/>
          <a:p>
            <a:r>
              <a:rPr lang="en-US" sz="1200" dirty="0">
                <a:solidFill>
                  <a:schemeClr val="tx1"/>
                </a:solidFill>
              </a:rPr>
              <a:t>The XML of the example will create two Ci's of the "</a:t>
            </a:r>
            <a:r>
              <a:rPr lang="en-US" sz="1200" dirty="0" err="1">
                <a:solidFill>
                  <a:schemeClr val="tx1"/>
                </a:solidFill>
              </a:rPr>
              <a:t>testnode</a:t>
            </a:r>
            <a:r>
              <a:rPr lang="en-US" sz="1200" dirty="0">
                <a:solidFill>
                  <a:schemeClr val="tx1"/>
                </a:solidFill>
              </a:rPr>
              <a:t>" Ci type.</a:t>
            </a:r>
          </a:p>
          <a:p>
            <a:endParaRPr lang="en-US" sz="1200" dirty="0">
              <a:solidFill>
                <a:schemeClr val="tx1"/>
              </a:solidFill>
            </a:endParaRPr>
          </a:p>
          <a:p>
            <a:r>
              <a:rPr lang="en-US" sz="1200" dirty="0">
                <a:solidFill>
                  <a:schemeClr val="tx1"/>
                </a:solidFill>
              </a:rPr>
              <a:t>"testnode1" will have as OS type "</a:t>
            </a:r>
            <a:r>
              <a:rPr lang="en-US" sz="1200" dirty="0" err="1">
                <a:solidFill>
                  <a:schemeClr val="tx1"/>
                </a:solidFill>
              </a:rPr>
              <a:t>nt</a:t>
            </a:r>
            <a:r>
              <a:rPr lang="en-US" sz="1200" dirty="0">
                <a:solidFill>
                  <a:schemeClr val="tx1"/>
                </a:solidFill>
              </a:rPr>
              <a:t>" and "testnode2" will have "</a:t>
            </a:r>
            <a:r>
              <a:rPr lang="en-US" sz="1200" dirty="0" err="1">
                <a:solidFill>
                  <a:schemeClr val="tx1"/>
                </a:solidFill>
              </a:rPr>
              <a:t>unix</a:t>
            </a:r>
            <a:r>
              <a:rPr lang="en-US" sz="1200" dirty="0">
                <a:solidFill>
                  <a:schemeClr val="tx1"/>
                </a:solidFill>
              </a:rPr>
              <a:t>" as </a:t>
            </a:r>
            <a:r>
              <a:rPr lang="en-US" sz="1200" dirty="0" err="1" smtClean="0">
                <a:solidFill>
                  <a:schemeClr val="tx1"/>
                </a:solidFill>
              </a:rPr>
              <a:t>Ostype</a:t>
            </a:r>
            <a:r>
              <a:rPr lang="en-US" sz="1200" dirty="0" smtClean="0">
                <a:solidFill>
                  <a:schemeClr val="tx1"/>
                </a:solidFill>
              </a:rPr>
              <a:t>,</a:t>
            </a:r>
            <a:endParaRPr lang="en-US" sz="1200" dirty="0">
              <a:solidFill>
                <a:schemeClr val="tx1"/>
              </a:solidFill>
            </a:endParaRPr>
          </a:p>
          <a:p>
            <a:endParaRPr lang="en-US" sz="1200" dirty="0">
              <a:solidFill>
                <a:schemeClr val="tx1"/>
              </a:solidFill>
            </a:endParaRPr>
          </a:p>
          <a:p>
            <a:r>
              <a:rPr lang="en-US" sz="1200" dirty="0">
                <a:solidFill>
                  <a:schemeClr val="tx1"/>
                </a:solidFill>
              </a:rPr>
              <a:t>the "</a:t>
            </a:r>
            <a:r>
              <a:rPr lang="en-US" sz="1200" dirty="0" err="1">
                <a:solidFill>
                  <a:schemeClr val="tx1"/>
                </a:solidFill>
              </a:rPr>
              <a:t>nt</a:t>
            </a:r>
            <a:r>
              <a:rPr lang="en-US" sz="1200" dirty="0">
                <a:solidFill>
                  <a:schemeClr val="tx1"/>
                </a:solidFill>
              </a:rPr>
              <a:t>" nodes will be called "hostname1_xx, and will have their subsequent number assigned to it.</a:t>
            </a:r>
          </a:p>
          <a:p>
            <a:endParaRPr lang="en-US" sz="1200" dirty="0">
              <a:solidFill>
                <a:schemeClr val="tx1"/>
              </a:solidFill>
            </a:endParaRPr>
          </a:p>
          <a:p>
            <a:r>
              <a:rPr lang="en-US" sz="1200" dirty="0">
                <a:solidFill>
                  <a:schemeClr val="tx1"/>
                </a:solidFill>
              </a:rPr>
              <a:t>We will create 5 "</a:t>
            </a:r>
            <a:r>
              <a:rPr lang="en-US" sz="1200" dirty="0" err="1">
                <a:solidFill>
                  <a:schemeClr val="tx1"/>
                </a:solidFill>
              </a:rPr>
              <a:t>nt</a:t>
            </a:r>
            <a:r>
              <a:rPr lang="en-US" sz="1200" dirty="0">
                <a:solidFill>
                  <a:schemeClr val="tx1"/>
                </a:solidFill>
              </a:rPr>
              <a:t>" nodes, so their names will be hostname1_01, hostname1_02, hostname1_03, </a:t>
            </a:r>
            <a:r>
              <a:rPr lang="en-US" sz="1200" dirty="0" err="1">
                <a:solidFill>
                  <a:schemeClr val="tx1"/>
                </a:solidFill>
              </a:rPr>
              <a:t>etc</a:t>
            </a:r>
            <a:endParaRPr lang="en-US" sz="1200" dirty="0">
              <a:solidFill>
                <a:schemeClr val="tx1"/>
              </a:solidFill>
            </a:endParaRPr>
          </a:p>
          <a:p>
            <a:endParaRPr lang="en-US" sz="1200" dirty="0">
              <a:solidFill>
                <a:schemeClr val="tx1"/>
              </a:solidFill>
            </a:endParaRPr>
          </a:p>
          <a:p>
            <a:r>
              <a:rPr lang="en-US" sz="1200" dirty="0">
                <a:solidFill>
                  <a:schemeClr val="tx1"/>
                </a:solidFill>
              </a:rPr>
              <a:t>For Unix types of nodes, the names will be hostname2_01, hostname2_02, hostname2_03, </a:t>
            </a:r>
            <a:r>
              <a:rPr lang="en-US" sz="1200" dirty="0" err="1">
                <a:solidFill>
                  <a:schemeClr val="tx1"/>
                </a:solidFill>
              </a:rPr>
              <a:t>etc</a:t>
            </a:r>
            <a:endParaRPr lang="en-US" sz="1200" dirty="0">
              <a:solidFill>
                <a:schemeClr val="tx1"/>
              </a:solidFill>
            </a:endParaRPr>
          </a:p>
          <a:p>
            <a:endParaRPr lang="en-US" sz="1200" dirty="0">
              <a:solidFill>
                <a:schemeClr val="tx1"/>
              </a:solidFill>
            </a:endParaRPr>
          </a:p>
          <a:p>
            <a:r>
              <a:rPr lang="en-US" sz="1200" dirty="0">
                <a:solidFill>
                  <a:schemeClr val="tx1"/>
                </a:solidFill>
              </a:rPr>
              <a:t>"testnode1" will be a container for the Ci "</a:t>
            </a:r>
            <a:r>
              <a:rPr lang="en-US" sz="1200" dirty="0" err="1">
                <a:solidFill>
                  <a:schemeClr val="tx1"/>
                </a:solidFill>
              </a:rPr>
              <a:t>testdisk</a:t>
            </a:r>
            <a:r>
              <a:rPr lang="en-US" sz="1200" dirty="0">
                <a:solidFill>
                  <a:schemeClr val="tx1"/>
                </a:solidFill>
              </a:rPr>
              <a:t>" which will be created as well.</a:t>
            </a:r>
          </a:p>
        </p:txBody>
      </p:sp>
    </p:spTree>
    <p:extLst>
      <p:ext uri="{BB962C8B-B14F-4D97-AF65-F5344CB8AC3E}">
        <p14:creationId xmlns:p14="http://schemas.microsoft.com/office/powerpoint/2010/main" val="133537554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sz="quarter" idx="10"/>
          </p:nvPr>
        </p:nvSpPr>
        <p:spPr/>
        <p:txBody>
          <a:bodyPr/>
          <a:lstStyle/>
          <a:p>
            <a:endParaRPr lang="en-US" dirty="0"/>
          </a:p>
          <a:p>
            <a:r>
              <a:rPr lang="en-US" dirty="0" err="1">
                <a:solidFill>
                  <a:schemeClr val="tx1"/>
                </a:solidFill>
              </a:rPr>
              <a:t>ciGenerator</a:t>
            </a:r>
            <a:r>
              <a:rPr lang="en-US" dirty="0">
                <a:solidFill>
                  <a:schemeClr val="tx1"/>
                </a:solidFill>
              </a:rPr>
              <a:t> </a:t>
            </a:r>
            <a:r>
              <a:rPr lang="en-US" dirty="0" smtClean="0">
                <a:solidFill>
                  <a:schemeClr val="tx1"/>
                </a:solidFill>
              </a:rPr>
              <a:t>-</a:t>
            </a:r>
            <a:r>
              <a:rPr lang="en-US" dirty="0">
                <a:solidFill>
                  <a:schemeClr val="tx1"/>
                </a:solidFill>
              </a:rPr>
              <a:t>file &lt;file&gt; </a:t>
            </a:r>
            <a:r>
              <a:rPr lang="en-US" dirty="0" smtClean="0">
                <a:solidFill>
                  <a:schemeClr val="tx1"/>
                </a:solidFill>
              </a:rPr>
              <a:t>: we will use </a:t>
            </a:r>
            <a:r>
              <a:rPr lang="en-US" dirty="0">
                <a:solidFill>
                  <a:schemeClr val="tx1"/>
                </a:solidFill>
              </a:rPr>
              <a:t>the attached example-cigenerator.xml</a:t>
            </a:r>
            <a:endParaRPr lang="en-US" dirty="0" smtClean="0">
              <a:solidFill>
                <a:schemeClr val="tx1"/>
              </a:solidFill>
            </a:endParaRPr>
          </a:p>
          <a:p>
            <a:endParaRPr lang="en-US" dirty="0">
              <a:solidFill>
                <a:schemeClr val="tx1"/>
              </a:solidFill>
            </a:endParaRPr>
          </a:p>
          <a:p>
            <a:endParaRPr lang="en-US" dirty="0" smtClean="0">
              <a:solidFill>
                <a:schemeClr val="tx1"/>
              </a:solidFill>
            </a:endParaRPr>
          </a:p>
          <a:p>
            <a:endParaRPr lang="en-US" dirty="0">
              <a:solidFill>
                <a:schemeClr val="tx1"/>
              </a:solidFill>
            </a:endParaRPr>
          </a:p>
          <a:p>
            <a:r>
              <a:rPr lang="en-US" dirty="0" smtClean="0">
                <a:solidFill>
                  <a:schemeClr val="tx1"/>
                </a:solidFill>
              </a:rPr>
              <a:t>-</a:t>
            </a:r>
            <a:r>
              <a:rPr lang="en-US" dirty="0">
                <a:solidFill>
                  <a:schemeClr val="tx1"/>
                </a:solidFill>
              </a:rPr>
              <a:t>customer &lt;id</a:t>
            </a:r>
            <a:r>
              <a:rPr lang="en-US" dirty="0" smtClean="0">
                <a:solidFill>
                  <a:schemeClr val="tx1"/>
                </a:solidFill>
              </a:rPr>
              <a:t>&gt; : this is “1” (one)</a:t>
            </a:r>
          </a:p>
          <a:p>
            <a:endParaRPr lang="en-US" dirty="0">
              <a:solidFill>
                <a:schemeClr val="tx1"/>
              </a:solidFill>
            </a:endParaRPr>
          </a:p>
          <a:p>
            <a:r>
              <a:rPr lang="en-US" dirty="0" smtClean="0">
                <a:solidFill>
                  <a:schemeClr val="tx1"/>
                </a:solidFill>
              </a:rPr>
              <a:t>-</a:t>
            </a:r>
            <a:r>
              <a:rPr lang="en-US" dirty="0">
                <a:solidFill>
                  <a:schemeClr val="tx1"/>
                </a:solidFill>
              </a:rPr>
              <a:t>start &lt;start</a:t>
            </a:r>
            <a:r>
              <a:rPr lang="en-US" dirty="0" smtClean="0">
                <a:solidFill>
                  <a:schemeClr val="tx1"/>
                </a:solidFill>
              </a:rPr>
              <a:t>&gt; : the start identifier, it will be “01” in the example</a:t>
            </a:r>
          </a:p>
          <a:p>
            <a:r>
              <a:rPr lang="en-US" dirty="0" smtClean="0">
                <a:solidFill>
                  <a:schemeClr val="tx1"/>
                </a:solidFill>
              </a:rPr>
              <a:t>-count &lt;</a:t>
            </a:r>
            <a:r>
              <a:rPr lang="en-US" dirty="0">
                <a:solidFill>
                  <a:schemeClr val="tx1"/>
                </a:solidFill>
              </a:rPr>
              <a:t>count</a:t>
            </a:r>
            <a:r>
              <a:rPr lang="en-US" dirty="0" smtClean="0">
                <a:solidFill>
                  <a:schemeClr val="tx1"/>
                </a:solidFill>
              </a:rPr>
              <a:t>&gt; : the number of CI’s to be created. We will create 5 CI’s.</a:t>
            </a:r>
          </a:p>
          <a:p>
            <a:endParaRPr lang="en-US" dirty="0"/>
          </a:p>
        </p:txBody>
      </p:sp>
      <p:sp>
        <p:nvSpPr>
          <p:cNvPr id="4" name="Titel 3"/>
          <p:cNvSpPr>
            <a:spLocks noGrp="1"/>
          </p:cNvSpPr>
          <p:nvPr>
            <p:ph type="title"/>
          </p:nvPr>
        </p:nvSpPr>
        <p:spPr/>
        <p:txBody>
          <a:bodyPr/>
          <a:lstStyle/>
          <a:p>
            <a:r>
              <a:rPr lang="en-US" sz="1200" dirty="0" smtClean="0"/>
              <a:t>How will this example result as real test, if we would like to create 5 (test) CI’s, following the example. The first node should have the number “01” and the last one “05”. We will go </a:t>
            </a:r>
            <a:r>
              <a:rPr lang="en-US" sz="1200" dirty="0" err="1" smtClean="0"/>
              <a:t>throught</a:t>
            </a:r>
            <a:r>
              <a:rPr lang="en-US" sz="1200" dirty="0" smtClean="0"/>
              <a:t> the options one by one.</a:t>
            </a:r>
            <a:endParaRPr lang="en-US" sz="1200" dirty="0"/>
          </a:p>
        </p:txBody>
      </p:sp>
      <p:graphicFrame>
        <p:nvGraphicFramePr>
          <p:cNvPr id="8" name="Object 7"/>
          <p:cNvGraphicFramePr>
            <a:graphicFrameLocks noChangeAspect="1"/>
          </p:cNvGraphicFramePr>
          <p:nvPr>
            <p:extLst>
              <p:ext uri="{D42A27DB-BD31-4B8C-83A1-F6EECF244321}">
                <p14:modId xmlns:p14="http://schemas.microsoft.com/office/powerpoint/2010/main" val="2016955036"/>
              </p:ext>
            </p:extLst>
          </p:nvPr>
        </p:nvGraphicFramePr>
        <p:xfrm>
          <a:off x="3723532" y="1860685"/>
          <a:ext cx="2540000" cy="825500"/>
        </p:xfrm>
        <a:graphic>
          <a:graphicData uri="http://schemas.openxmlformats.org/presentationml/2006/ole">
            <mc:AlternateContent xmlns:mc="http://schemas.openxmlformats.org/markup-compatibility/2006">
              <mc:Choice xmlns:v="urn:schemas-microsoft-com:vml" Requires="v">
                <p:oleObj spid="_x0000_s1031" name="Packager Shell-object" showAsIcon="1" r:id="rId4" imgW="2539800" imgH="824760" progId="Package">
                  <p:embed/>
                </p:oleObj>
              </mc:Choice>
              <mc:Fallback>
                <p:oleObj name="Packager Shell-object" showAsIcon="1" r:id="rId4" imgW="2539800" imgH="824760" progId="Package">
                  <p:embed/>
                  <p:pic>
                    <p:nvPicPr>
                      <p:cNvPr id="0" name=""/>
                      <p:cNvPicPr/>
                      <p:nvPr/>
                    </p:nvPicPr>
                    <p:blipFill>
                      <a:blip r:embed="rId5"/>
                      <a:stretch>
                        <a:fillRect/>
                      </a:stretch>
                    </p:blipFill>
                    <p:spPr>
                      <a:xfrm>
                        <a:off x="3723532" y="1860685"/>
                        <a:ext cx="2540000" cy="825500"/>
                      </a:xfrm>
                      <a:prstGeom prst="rect">
                        <a:avLst/>
                      </a:prstGeom>
                    </p:spPr>
                  </p:pic>
                </p:oleObj>
              </mc:Fallback>
            </mc:AlternateContent>
          </a:graphicData>
        </a:graphic>
      </p:graphicFrame>
    </p:spTree>
    <p:extLst>
      <p:ext uri="{BB962C8B-B14F-4D97-AF65-F5344CB8AC3E}">
        <p14:creationId xmlns:p14="http://schemas.microsoft.com/office/powerpoint/2010/main" val="211727518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US" sz="1200" dirty="0" smtClean="0"/>
              <a:t>Now, adding all the options together on in one command line:</a:t>
            </a:r>
            <a:endParaRPr lang="en-US" sz="1200" dirty="0"/>
          </a:p>
        </p:txBody>
      </p:sp>
      <p:sp>
        <p:nvSpPr>
          <p:cNvPr id="3" name="Tijdelijke aanduiding voor inhoud 2"/>
          <p:cNvSpPr>
            <a:spLocks noGrp="1"/>
          </p:cNvSpPr>
          <p:nvPr>
            <p:ph sz="quarter" idx="10"/>
          </p:nvPr>
        </p:nvSpPr>
        <p:spPr>
          <a:xfrm>
            <a:off x="329183" y="1188719"/>
            <a:ext cx="8659173" cy="2676403"/>
          </a:xfrm>
        </p:spPr>
        <p:txBody>
          <a:bodyPr/>
          <a:lstStyle/>
          <a:p>
            <a:r>
              <a:rPr lang="en-US" sz="1600" dirty="0" err="1" smtClean="0">
                <a:solidFill>
                  <a:schemeClr val="tx1"/>
                </a:solidFill>
              </a:rPr>
              <a:t>Cigenerator</a:t>
            </a:r>
            <a:r>
              <a:rPr lang="en-US" sz="1600" dirty="0">
                <a:solidFill>
                  <a:schemeClr val="tx1"/>
                </a:solidFill>
              </a:rPr>
              <a:t> –file </a:t>
            </a:r>
            <a:r>
              <a:rPr lang="en-US" sz="1600" dirty="0" smtClean="0">
                <a:solidFill>
                  <a:schemeClr val="tx1"/>
                </a:solidFill>
              </a:rPr>
              <a:t>example-cigenerator.xml –customer 1 –start 01 –counter 5</a:t>
            </a:r>
          </a:p>
          <a:p>
            <a:endParaRPr lang="en-US" sz="1600" dirty="0">
              <a:solidFill>
                <a:schemeClr val="tx1"/>
              </a:solidFill>
            </a:endParaRPr>
          </a:p>
          <a:p>
            <a:r>
              <a:rPr lang="en-US" sz="1600" dirty="0" smtClean="0">
                <a:solidFill>
                  <a:schemeClr val="tx1"/>
                </a:solidFill>
              </a:rPr>
              <a:t>Which results in the following command line output, from the BSM server:</a:t>
            </a:r>
          </a:p>
          <a:p>
            <a:endParaRPr lang="en-US" sz="1600" dirty="0" smtClean="0">
              <a:solidFill>
                <a:schemeClr val="tx1"/>
              </a:solidFill>
            </a:endParaRPr>
          </a:p>
          <a:p>
            <a:r>
              <a:rPr lang="en-US" sz="1600" dirty="0" smtClean="0">
                <a:solidFill>
                  <a:schemeClr val="tx1"/>
                </a:solidFill>
              </a:rPr>
              <a:t>INFO</a:t>
            </a:r>
            <a:r>
              <a:rPr lang="en-US" sz="1600" dirty="0">
                <a:solidFill>
                  <a:schemeClr val="tx1"/>
                </a:solidFill>
              </a:rPr>
              <a:t>: Parsed 3 CI and 1 relation descriptions to import</a:t>
            </a:r>
          </a:p>
          <a:p>
            <a:r>
              <a:rPr lang="en-US" sz="1600" dirty="0">
                <a:solidFill>
                  <a:schemeClr val="tx1"/>
                </a:solidFill>
              </a:rPr>
              <a:t>INFO: Connected to UCMDB</a:t>
            </a:r>
          </a:p>
          <a:p>
            <a:r>
              <a:rPr lang="en-US" sz="1600" dirty="0">
                <a:solidFill>
                  <a:schemeClr val="tx1"/>
                </a:solidFill>
              </a:rPr>
              <a:t>INFO: Successfully created CIs from descriptor file</a:t>
            </a:r>
          </a:p>
        </p:txBody>
      </p:sp>
    </p:spTree>
    <p:extLst>
      <p:ext uri="{BB962C8B-B14F-4D97-AF65-F5344CB8AC3E}">
        <p14:creationId xmlns:p14="http://schemas.microsoft.com/office/powerpoint/2010/main" val="41121182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US" sz="1200" dirty="0" smtClean="0"/>
              <a:t>Now, login to BSM and check the RTSM what has been created there. Go to Admin &gt; RTSM administration &gt; IT Universe Manager, and look for CI name “</a:t>
            </a:r>
            <a:r>
              <a:rPr lang="en-US" sz="1200" dirty="0" err="1" smtClean="0"/>
              <a:t>tesnode</a:t>
            </a:r>
            <a:r>
              <a:rPr lang="en-US" sz="1200" dirty="0" smtClean="0"/>
              <a:t>”. It should give the following results:</a:t>
            </a:r>
            <a:br>
              <a:rPr lang="en-US" sz="1200" dirty="0" smtClean="0"/>
            </a:br>
            <a:endParaRPr lang="en-US" sz="1200" dirty="0"/>
          </a:p>
        </p:txBody>
      </p:sp>
      <p:pic>
        <p:nvPicPr>
          <p:cNvPr id="10" name="Tijdelijke aanduiding voor inhoud 9"/>
          <p:cNvPicPr>
            <a:picLocks noGrp="1" noChangeAspect="1"/>
          </p:cNvPicPr>
          <p:nvPr>
            <p:ph sz="quarter" idx="10"/>
          </p:nvPr>
        </p:nvPicPr>
        <p:blipFill>
          <a:blip r:embed="rId3"/>
          <a:stretch>
            <a:fillRect/>
          </a:stretch>
        </p:blipFill>
        <p:spPr>
          <a:xfrm>
            <a:off x="1854741" y="1189038"/>
            <a:ext cx="5000016" cy="3219450"/>
          </a:xfrm>
          <a:prstGeom prst="rect">
            <a:avLst/>
          </a:prstGeom>
        </p:spPr>
      </p:pic>
    </p:spTree>
    <p:extLst>
      <p:ext uri="{BB962C8B-B14F-4D97-AF65-F5344CB8AC3E}">
        <p14:creationId xmlns:p14="http://schemas.microsoft.com/office/powerpoint/2010/main" val="401376781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US" sz="1200" dirty="0" smtClean="0"/>
              <a:t>When checking the CI details, it will show the following : </a:t>
            </a:r>
            <a:endParaRPr lang="en-US" sz="1200" dirty="0"/>
          </a:p>
        </p:txBody>
      </p:sp>
      <p:pic>
        <p:nvPicPr>
          <p:cNvPr id="4" name="Tijdelijke aanduiding voor inhoud 3"/>
          <p:cNvPicPr>
            <a:picLocks noGrp="1" noChangeAspect="1"/>
          </p:cNvPicPr>
          <p:nvPr>
            <p:ph sz="quarter" idx="10"/>
          </p:nvPr>
        </p:nvPicPr>
        <p:blipFill>
          <a:blip r:embed="rId3"/>
          <a:stretch>
            <a:fillRect/>
          </a:stretch>
        </p:blipFill>
        <p:spPr>
          <a:xfrm>
            <a:off x="583659" y="557719"/>
            <a:ext cx="8060987" cy="4053192"/>
          </a:xfrm>
          <a:prstGeom prst="rect">
            <a:avLst/>
          </a:prstGeom>
        </p:spPr>
      </p:pic>
    </p:spTree>
    <p:extLst>
      <p:ext uri="{BB962C8B-B14F-4D97-AF65-F5344CB8AC3E}">
        <p14:creationId xmlns:p14="http://schemas.microsoft.com/office/powerpoint/2010/main" val="398973039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1200" dirty="0" smtClean="0"/>
              <a:t>When clicking on “show related </a:t>
            </a:r>
            <a:r>
              <a:rPr lang="en-US" sz="1200" dirty="0" err="1" smtClean="0"/>
              <a:t>Cis</a:t>
            </a:r>
            <a:r>
              <a:rPr lang="en-US" sz="1200" dirty="0" smtClean="0"/>
              <a:t>” on the right pane will show the Filesystem and </a:t>
            </a:r>
            <a:r>
              <a:rPr lang="en-US" sz="1200" dirty="0" err="1" smtClean="0"/>
              <a:t>testdisk</a:t>
            </a:r>
            <a:r>
              <a:rPr lang="en-US" sz="1200" dirty="0" smtClean="0"/>
              <a:t> CI’s.</a:t>
            </a:r>
            <a:r>
              <a:rPr lang="en-US" sz="1200" dirty="0"/>
              <a:t/>
            </a:r>
            <a:br>
              <a:rPr lang="en-US" sz="1200" dirty="0"/>
            </a:br>
            <a:r>
              <a:rPr lang="en-US" sz="1200" dirty="0"/>
              <a:t/>
            </a:r>
            <a:br>
              <a:rPr lang="en-US" sz="1200" dirty="0"/>
            </a:br>
            <a:endParaRPr lang="en-US" sz="1200" dirty="0"/>
          </a:p>
        </p:txBody>
      </p:sp>
      <p:pic>
        <p:nvPicPr>
          <p:cNvPr id="4" name="Tijdelijke aanduiding voor inhoud 3"/>
          <p:cNvPicPr>
            <a:picLocks noGrp="1" noChangeAspect="1"/>
          </p:cNvPicPr>
          <p:nvPr>
            <p:ph sz="quarter" idx="10"/>
          </p:nvPr>
        </p:nvPicPr>
        <p:blipFill>
          <a:blip r:embed="rId3"/>
          <a:stretch>
            <a:fillRect/>
          </a:stretch>
        </p:blipFill>
        <p:spPr>
          <a:xfrm>
            <a:off x="2646121" y="1189038"/>
            <a:ext cx="3483459" cy="3219450"/>
          </a:xfrm>
          <a:prstGeom prst="rect">
            <a:avLst/>
          </a:prstGeom>
        </p:spPr>
      </p:pic>
    </p:spTree>
    <p:extLst>
      <p:ext uri="{BB962C8B-B14F-4D97-AF65-F5344CB8AC3E}">
        <p14:creationId xmlns:p14="http://schemas.microsoft.com/office/powerpoint/2010/main" val="10448288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1200" dirty="0"/>
              <a:t>	</a:t>
            </a:r>
            <a:r>
              <a:rPr lang="en-US" sz="1200" dirty="0" smtClean="0"/>
              <a:t>The </a:t>
            </a:r>
            <a:r>
              <a:rPr lang="en-US" sz="1200" dirty="0" err="1" smtClean="0"/>
              <a:t>testnode</a:t>
            </a:r>
            <a:r>
              <a:rPr lang="en-US" sz="1200" dirty="0" smtClean="0"/>
              <a:t> child CI’s will be shown .</a:t>
            </a:r>
            <a:endParaRPr lang="en-US" sz="1200" dirty="0"/>
          </a:p>
        </p:txBody>
      </p:sp>
      <p:pic>
        <p:nvPicPr>
          <p:cNvPr id="4" name="Tijdelijke aanduiding voor inhoud 3"/>
          <p:cNvPicPr>
            <a:picLocks noGrp="1" noChangeAspect="1"/>
          </p:cNvPicPr>
          <p:nvPr>
            <p:ph sz="quarter" idx="10"/>
          </p:nvPr>
        </p:nvPicPr>
        <p:blipFill>
          <a:blip r:embed="rId3"/>
          <a:stretch>
            <a:fillRect/>
          </a:stretch>
        </p:blipFill>
        <p:spPr>
          <a:xfrm>
            <a:off x="713362" y="832353"/>
            <a:ext cx="7879404" cy="3576135"/>
          </a:xfrm>
          <a:prstGeom prst="rect">
            <a:avLst/>
          </a:prstGeom>
        </p:spPr>
      </p:pic>
    </p:spTree>
    <p:extLst>
      <p:ext uri="{BB962C8B-B14F-4D97-AF65-F5344CB8AC3E}">
        <p14:creationId xmlns:p14="http://schemas.microsoft.com/office/powerpoint/2010/main" val="202331950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1200" dirty="0"/>
              <a:t/>
            </a:r>
            <a:br>
              <a:rPr lang="en-US" sz="1200" dirty="0"/>
            </a:br>
            <a:r>
              <a:rPr lang="en-US" sz="1200" dirty="0" smtClean="0"/>
              <a:t>The Filesystem attribute and </a:t>
            </a:r>
            <a:r>
              <a:rPr lang="en-US" sz="1200" dirty="0" err="1" smtClean="0"/>
              <a:t>testdisk</a:t>
            </a:r>
            <a:r>
              <a:rPr lang="en-US" sz="1200" dirty="0" smtClean="0"/>
              <a:t> were only created for NT CI types, why?</a:t>
            </a:r>
            <a:endParaRPr lang="en-US" sz="1200" dirty="0"/>
          </a:p>
        </p:txBody>
      </p:sp>
      <p:sp>
        <p:nvSpPr>
          <p:cNvPr id="3" name="Tijdelijke aanduiding voor inhoud 2"/>
          <p:cNvSpPr>
            <a:spLocks noGrp="1"/>
          </p:cNvSpPr>
          <p:nvPr>
            <p:ph sz="quarter" idx="10"/>
          </p:nvPr>
        </p:nvSpPr>
        <p:spPr/>
        <p:txBody>
          <a:bodyPr/>
          <a:lstStyle/>
          <a:p>
            <a:r>
              <a:rPr lang="en-US" sz="1400" dirty="0" smtClean="0">
                <a:solidFill>
                  <a:schemeClr val="tx1"/>
                </a:solidFill>
              </a:rPr>
              <a:t>Because the XML specified as root container, the “testnode1_xx” so they were only created for </a:t>
            </a:r>
            <a:r>
              <a:rPr lang="en-US" sz="1400" dirty="0" err="1" smtClean="0">
                <a:solidFill>
                  <a:schemeClr val="tx1"/>
                </a:solidFill>
              </a:rPr>
              <a:t>nt</a:t>
            </a:r>
            <a:r>
              <a:rPr lang="en-US" sz="1400" dirty="0" smtClean="0">
                <a:solidFill>
                  <a:schemeClr val="tx1"/>
                </a:solidFill>
              </a:rPr>
              <a:t> nodes :</a:t>
            </a:r>
          </a:p>
          <a:p>
            <a:endParaRPr lang="en-US" sz="1400" dirty="0">
              <a:solidFill>
                <a:schemeClr val="tx1"/>
              </a:solidFill>
            </a:endParaRPr>
          </a:p>
          <a:p>
            <a:r>
              <a:rPr lang="en-US" sz="1400" dirty="0" smtClean="0">
                <a:solidFill>
                  <a:schemeClr val="tx1"/>
                </a:solidFill>
              </a:rPr>
              <a:t>&lt;</a:t>
            </a:r>
            <a:r>
              <a:rPr lang="en-US" sz="1400" dirty="0">
                <a:solidFill>
                  <a:schemeClr val="tx1"/>
                </a:solidFill>
              </a:rPr>
              <a:t>attribute&gt;</a:t>
            </a:r>
            <a:r>
              <a:rPr lang="en-US" sz="1400" dirty="0" err="1">
                <a:solidFill>
                  <a:schemeClr val="tx1"/>
                </a:solidFill>
              </a:rPr>
              <a:t>root_container</a:t>
            </a:r>
            <a:r>
              <a:rPr lang="en-US" sz="1400" dirty="0">
                <a:solidFill>
                  <a:schemeClr val="tx1"/>
                </a:solidFill>
              </a:rPr>
              <a:t>=testnode1_XX&lt;/attribute&gt;</a:t>
            </a:r>
          </a:p>
        </p:txBody>
      </p:sp>
    </p:spTree>
    <p:extLst>
      <p:ext uri="{BB962C8B-B14F-4D97-AF65-F5344CB8AC3E}">
        <p14:creationId xmlns:p14="http://schemas.microsoft.com/office/powerpoint/2010/main" val="12173236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US" sz="1200" dirty="0" smtClean="0"/>
              <a:t>We can see this when clicking on “show related </a:t>
            </a:r>
            <a:r>
              <a:rPr lang="en-US" sz="1200" dirty="0" err="1" smtClean="0"/>
              <a:t>Cis</a:t>
            </a:r>
            <a:r>
              <a:rPr lang="en-US" sz="1200" dirty="0" smtClean="0"/>
              <a:t>” for one of the “</a:t>
            </a:r>
            <a:r>
              <a:rPr lang="en-US" sz="1200" dirty="0" err="1" smtClean="0"/>
              <a:t>unix</a:t>
            </a:r>
            <a:r>
              <a:rPr lang="en-US" sz="1200" dirty="0" smtClean="0"/>
              <a:t>” test nodes.</a:t>
            </a:r>
            <a:endParaRPr lang="en-US" sz="1200" dirty="0"/>
          </a:p>
        </p:txBody>
      </p:sp>
      <p:pic>
        <p:nvPicPr>
          <p:cNvPr id="4" name="Tijdelijke aanduiding voor inhoud 3"/>
          <p:cNvPicPr>
            <a:picLocks noGrp="1" noChangeAspect="1"/>
          </p:cNvPicPr>
          <p:nvPr>
            <p:ph sz="quarter" idx="10"/>
          </p:nvPr>
        </p:nvPicPr>
        <p:blipFill>
          <a:blip r:embed="rId3"/>
          <a:stretch>
            <a:fillRect/>
          </a:stretch>
        </p:blipFill>
        <p:spPr>
          <a:xfrm>
            <a:off x="328613" y="1234515"/>
            <a:ext cx="8118475" cy="3128495"/>
          </a:xfrm>
          <a:prstGeom prst="rect">
            <a:avLst/>
          </a:prstGeom>
        </p:spPr>
      </p:pic>
    </p:spTree>
    <p:extLst>
      <p:ext uri="{BB962C8B-B14F-4D97-AF65-F5344CB8AC3E}">
        <p14:creationId xmlns:p14="http://schemas.microsoft.com/office/powerpoint/2010/main" val="325447506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81040" y="457200"/>
            <a:ext cx="152400" cy="174625"/>
          </a:xfrm>
          <a:prstGeom prst="rect">
            <a:avLst/>
          </a:prstGeom>
          <a:noFill/>
          <a:extLst>
            <a:ext uri="{909E8E84-426E-40DD-AFC4-6F175D3DCCD1}">
              <a14:hiddenFill xmlns:a14="http://schemas.microsoft.com/office/drawing/2010/main">
                <a:solidFill>
                  <a:srgbClr val="FFFFFF"/>
                </a:solidFill>
              </a14:hiddenFill>
            </a:ext>
          </a:extLst>
        </p:spPr>
      </p:pic>
      <p:sp>
        <p:nvSpPr>
          <p:cNvPr id="9" name="Rechthoek 8"/>
          <p:cNvSpPr/>
          <p:nvPr/>
        </p:nvSpPr>
        <p:spPr>
          <a:xfrm>
            <a:off x="209973" y="76468"/>
            <a:ext cx="8446347" cy="461665"/>
          </a:xfrm>
          <a:prstGeom prst="rect">
            <a:avLst/>
          </a:prstGeom>
        </p:spPr>
        <p:txBody>
          <a:bodyPr wrap="square">
            <a:spAutoFit/>
          </a:bodyPr>
          <a:lstStyle/>
          <a:p>
            <a:pPr lvl="0" algn="just" defTabSz="914400" eaLnBrk="0" fontAlgn="base" hangingPunct="0">
              <a:spcBef>
                <a:spcPct val="0"/>
              </a:spcBef>
              <a:spcAft>
                <a:spcPct val="0"/>
              </a:spcAft>
            </a:pPr>
            <a:r>
              <a:rPr lang="en-US" sz="1200" b="1" dirty="0" smtClean="0"/>
              <a:t>The overall picture shows all the nodes created and their attributes, the </a:t>
            </a:r>
            <a:r>
              <a:rPr lang="en-US" sz="1200" b="1" dirty="0" err="1" smtClean="0"/>
              <a:t>unix</a:t>
            </a:r>
            <a:r>
              <a:rPr lang="en-US" sz="1200" b="1" dirty="0" smtClean="0"/>
              <a:t> ones do not have any child CI’s.</a:t>
            </a:r>
            <a:endParaRPr lang="en-US" sz="1200" b="1" dirty="0"/>
          </a:p>
          <a:p>
            <a:pPr lvl="0" algn="just" defTabSz="914400" eaLnBrk="0" fontAlgn="base" hangingPunct="0">
              <a:spcBef>
                <a:spcPct val="0"/>
              </a:spcBef>
              <a:spcAft>
                <a:spcPct val="0"/>
              </a:spcAft>
            </a:pPr>
            <a:endParaRPr lang="en-US" altLang="zh-CN" sz="1200" dirty="0">
              <a:ea typeface="Times New Roman" panose="02020603050405020304" pitchFamily="18" charset="0"/>
              <a:cs typeface="StoneSerifStd-Medium"/>
              <a:sym typeface="Wingdings" panose="05000000000000000000" pitchFamily="2" charset="2"/>
            </a:endParaRPr>
          </a:p>
        </p:txBody>
      </p:sp>
      <p:pic>
        <p:nvPicPr>
          <p:cNvPr id="3" name="Tijdelijke aanduiding voor inhoud 2"/>
          <p:cNvPicPr>
            <a:picLocks noGrp="1" noChangeAspect="1"/>
          </p:cNvPicPr>
          <p:nvPr>
            <p:ph sz="quarter" idx="10"/>
          </p:nvPr>
        </p:nvPicPr>
        <p:blipFill>
          <a:blip r:embed="rId4"/>
          <a:stretch>
            <a:fillRect/>
          </a:stretch>
        </p:blipFill>
        <p:spPr>
          <a:xfrm>
            <a:off x="209973" y="918865"/>
            <a:ext cx="8317941" cy="3489623"/>
          </a:xfrm>
          <a:prstGeom prst="rect">
            <a:avLst/>
          </a:prstGeom>
        </p:spPr>
      </p:pic>
    </p:spTree>
    <p:extLst>
      <p:ext uri="{BB962C8B-B14F-4D97-AF65-F5344CB8AC3E}">
        <p14:creationId xmlns:p14="http://schemas.microsoft.com/office/powerpoint/2010/main" val="3694929021"/>
      </p:ext>
    </p:extLst>
  </p:cSld>
  <p:clrMapOvr>
    <a:masterClrMapping/>
  </p:clrMapOvr>
  <p:timing>
    <p:tnLst>
      <p:par>
        <p:cTn id="1" dur="indefinite" restart="never" nodeType="tmRoot"/>
      </p:par>
    </p:tnLst>
  </p:timing>
</p:sld>
</file>

<file path=ppt/theme/theme1.xml><?xml version="1.0" encoding="utf-8"?>
<a:theme xmlns:a="http://schemas.openxmlformats.org/drawingml/2006/main" name="HP_PPT_Standard_template_16x9_Jan2013">
  <a:themeElements>
    <a:clrScheme name="Custom 214">
      <a:dk1>
        <a:sysClr val="windowText" lastClr="000000"/>
      </a:dk1>
      <a:lt1>
        <a:sysClr val="window" lastClr="FFFFFF"/>
      </a:lt1>
      <a:dk2>
        <a:srgbClr val="0096D6"/>
      </a:dk2>
      <a:lt2>
        <a:srgbClr val="E5E8E8"/>
      </a:lt2>
      <a:accent1>
        <a:srgbClr val="0096D6"/>
      </a:accent1>
      <a:accent2>
        <a:srgbClr val="F05332"/>
      </a:accent2>
      <a:accent3>
        <a:srgbClr val="822980"/>
      </a:accent3>
      <a:accent4>
        <a:srgbClr val="87898B"/>
      </a:accent4>
      <a:accent5>
        <a:srgbClr val="B9B8BB"/>
      </a:accent5>
      <a:accent6>
        <a:srgbClr val="008B2B"/>
      </a:accent6>
      <a:hlink>
        <a:srgbClr val="0096D6"/>
      </a:hlink>
      <a:folHlink>
        <a:srgbClr val="0096D6"/>
      </a:folHlink>
    </a:clrScheme>
    <a:fontScheme name="HP Simplified">
      <a:majorFont>
        <a:latin typeface="HP Simplified"/>
        <a:ea typeface=""/>
        <a:cs typeface=""/>
      </a:majorFont>
      <a:minorFont>
        <a:latin typeface="HP Simplifie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a:noFill/>
        </a:ln>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ln w="12700" cmpd="sng">
          <a:solidFill>
            <a:schemeClr val="tx1"/>
          </a:solidFill>
        </a:ln>
        <a:effectLst/>
      </a:spPr>
      <a:bodyPr/>
      <a:lstStyle/>
      <a:style>
        <a:lnRef idx="2">
          <a:schemeClr val="accent1"/>
        </a:lnRef>
        <a:fillRef idx="0">
          <a:schemeClr val="accent1"/>
        </a:fillRef>
        <a:effectRef idx="1">
          <a:schemeClr val="accent1"/>
        </a:effectRef>
        <a:fontRef idx="minor">
          <a:schemeClr val="tx1"/>
        </a:fontRef>
      </a:style>
    </a:lnDef>
    <a:txDef>
      <a:spPr>
        <a:noFill/>
      </a:spPr>
      <a:bodyPr wrap="none" rtlCol="0">
        <a:spAutoFit/>
      </a:bodyPr>
      <a:lstStyle>
        <a:defPPr marL="0" defTabSz="430213">
          <a:spcAft>
            <a:spcPts val="400"/>
          </a:spcAft>
          <a:buSzPct val="100000"/>
          <a:defRPr sz="1600" dirty="0" smtClean="0">
            <a:solidFill>
              <a:srgbClr val="000000"/>
            </a:solidFill>
            <a:latin typeface="HP Simplified" pitchFamily="34" charset="0"/>
            <a:cs typeface="HP Simplified" pitchFamily="34" charset="0"/>
          </a:defRPr>
        </a:defPPr>
      </a:lstStyle>
    </a:txDef>
  </a:objectDefaults>
  <a:extraClrSchemeLst/>
</a:theme>
</file>

<file path=ppt/theme/theme2.xml><?xml version="1.0" encoding="utf-8"?>
<a:theme xmlns:a="http://schemas.openxmlformats.org/drawingml/2006/main" name="Office Theme">
  <a:themeElements>
    <a:clrScheme name="HP Theme colors">
      <a:dk1>
        <a:sysClr val="windowText" lastClr="000000"/>
      </a:dk1>
      <a:lt1>
        <a:sysClr val="window" lastClr="FFFFFF"/>
      </a:lt1>
      <a:dk2>
        <a:srgbClr val="000000"/>
      </a:dk2>
      <a:lt2>
        <a:srgbClr val="EEECE1"/>
      </a:lt2>
      <a:accent1>
        <a:srgbClr val="0096D6"/>
      </a:accent1>
      <a:accent2>
        <a:srgbClr val="F05332"/>
      </a:accent2>
      <a:accent3>
        <a:srgbClr val="B7CA34"/>
      </a:accent3>
      <a:accent4>
        <a:srgbClr val="87898B"/>
      </a:accent4>
      <a:accent5>
        <a:srgbClr val="B9B8BB"/>
      </a:accent5>
      <a:accent6>
        <a:srgbClr val="E5E8E8"/>
      </a:accent6>
      <a:hlink>
        <a:srgbClr val="0096D6"/>
      </a:hlink>
      <a:folHlink>
        <a:srgbClr val="0096D6"/>
      </a:folHlink>
    </a:clrScheme>
    <a:fontScheme name="HP Simplified">
      <a:majorFont>
        <a:latin typeface="HP Simplified"/>
        <a:ea typeface=""/>
        <a:cs typeface=""/>
      </a:majorFont>
      <a:minorFont>
        <a:latin typeface="HP Simplifie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HP_PPT_Standard_template_16x9_Jan2013</Template>
  <TotalTime>0</TotalTime>
  <Words>784</Words>
  <Application>Microsoft Office PowerPoint</Application>
  <PresentationFormat>Diavoorstelling (16:9)</PresentationFormat>
  <Paragraphs>92</Paragraphs>
  <Slides>14</Slides>
  <Notes>14</Notes>
  <HiddenSlides>0</HiddenSlides>
  <MMClips>0</MMClips>
  <ScaleCrop>false</ScaleCrop>
  <HeadingPairs>
    <vt:vector size="8" baseType="variant">
      <vt:variant>
        <vt:lpstr>Gebruikte lettertypen</vt:lpstr>
      </vt:variant>
      <vt:variant>
        <vt:i4>6</vt:i4>
      </vt:variant>
      <vt:variant>
        <vt:lpstr>Thema</vt:lpstr>
      </vt:variant>
      <vt:variant>
        <vt:i4>1</vt:i4>
      </vt:variant>
      <vt:variant>
        <vt:lpstr>Ingesloten OLE-bronprogramma's</vt:lpstr>
      </vt:variant>
      <vt:variant>
        <vt:i4>1</vt:i4>
      </vt:variant>
      <vt:variant>
        <vt:lpstr>Diatitels</vt:lpstr>
      </vt:variant>
      <vt:variant>
        <vt:i4>14</vt:i4>
      </vt:variant>
    </vt:vector>
  </HeadingPairs>
  <TitlesOfParts>
    <vt:vector size="22" baseType="lpstr">
      <vt:lpstr>Arial</vt:lpstr>
      <vt:lpstr>HP Simplified</vt:lpstr>
      <vt:lpstr>Lucida Grande</vt:lpstr>
      <vt:lpstr>StoneSerifStd-Medium</vt:lpstr>
      <vt:lpstr>Times New Roman</vt:lpstr>
      <vt:lpstr>Wingdings</vt:lpstr>
      <vt:lpstr>HP_PPT_Standard_template_16x9_Jan2013</vt:lpstr>
      <vt:lpstr>Pakket</vt:lpstr>
      <vt:lpstr>OMi CiGenerator tool</vt:lpstr>
      <vt:lpstr>Overview of the CiGenerator tool .</vt:lpstr>
      <vt:lpstr>Run the tool with –h to see all of its options.</vt:lpstr>
      <vt:lpstr>Please note: This tool is to be used only for testing purposes by HP Support. This tool helps generate one or several CIs and relations in UCMDB. The CI and relation candidates are imported from an xml descriptor file. We will use the provided example to see what actually happens and what will be added to the RTSM.  </vt:lpstr>
      <vt:lpstr>Let’s take the example…</vt:lpstr>
      <vt:lpstr>How will this example result as real test, if we would like to create 5 (test) CI’s, following the example. The first node should have the number “01” and the last one “05”. We will go throught the options one by one.</vt:lpstr>
      <vt:lpstr>Now, adding all the options together on in one command line:</vt:lpstr>
      <vt:lpstr>Now, login to BSM and check the RTSM what has been created there. Go to Admin &gt; RTSM administration &gt; IT Universe Manager, and look for CI name “tesnode”. It should give the following results: </vt:lpstr>
      <vt:lpstr>When checking the CI details, it will show the following : </vt:lpstr>
      <vt:lpstr>When clicking on “show related Cis” on the right pane will show the Filesystem and testdisk CI’s.  </vt:lpstr>
      <vt:lpstr> The testnode child CI’s will be shown .</vt:lpstr>
      <vt:lpstr> The Filesystem attribute and testdisk were only created for NT CI types, why?</vt:lpstr>
      <vt:lpstr>We can see this when clicking on “show related Cis” for one of the “unix” test nodes.</vt:lpstr>
      <vt:lpstr>PowerPoint-presentatie</vt:lpstr>
    </vt:vector>
  </TitlesOfParts>
  <Company>HP</Company>
  <LinksUpToDate>false</LinksUpToDate>
  <SharedDoc>false</SharedDoc>
  <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Color</dc:title>
  <dc:creator>pwestdo</dc:creator>
  <cp:lastModifiedBy>Patrick Westdorp (HP Software)</cp:lastModifiedBy>
  <cp:revision>51</cp:revision>
  <cp:lastPrinted>2012-04-13T15:38:33Z</cp:lastPrinted>
  <dcterms:created xsi:type="dcterms:W3CDTF">2013-08-14T14:05:04Z</dcterms:created>
  <dcterms:modified xsi:type="dcterms:W3CDTF">2014-01-20T11:10:27Z</dcterms:modified>
</cp:coreProperties>
</file>