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4"/>
  </p:sldMasterIdLst>
  <p:notesMasterIdLst>
    <p:notesMasterId r:id="rId35"/>
  </p:notesMasterIdLst>
  <p:handoutMasterIdLst>
    <p:handoutMasterId r:id="rId36"/>
  </p:handoutMasterIdLst>
  <p:sldIdLst>
    <p:sldId id="568" r:id="rId5"/>
    <p:sldId id="647" r:id="rId6"/>
    <p:sldId id="663" r:id="rId7"/>
    <p:sldId id="664" r:id="rId8"/>
    <p:sldId id="665" r:id="rId9"/>
    <p:sldId id="666" r:id="rId10"/>
    <p:sldId id="667" r:id="rId11"/>
    <p:sldId id="668" r:id="rId12"/>
    <p:sldId id="669" r:id="rId13"/>
    <p:sldId id="670" r:id="rId14"/>
    <p:sldId id="671" r:id="rId15"/>
    <p:sldId id="672" r:id="rId16"/>
    <p:sldId id="673" r:id="rId17"/>
    <p:sldId id="674" r:id="rId18"/>
    <p:sldId id="675" r:id="rId19"/>
    <p:sldId id="676" r:id="rId20"/>
    <p:sldId id="683" r:id="rId21"/>
    <p:sldId id="684" r:id="rId22"/>
    <p:sldId id="685" r:id="rId23"/>
    <p:sldId id="686" r:id="rId24"/>
    <p:sldId id="687" r:id="rId25"/>
    <p:sldId id="677" r:id="rId26"/>
    <p:sldId id="678" r:id="rId27"/>
    <p:sldId id="688" r:id="rId28"/>
    <p:sldId id="689" r:id="rId29"/>
    <p:sldId id="690" r:id="rId30"/>
    <p:sldId id="691" r:id="rId31"/>
    <p:sldId id="692" r:id="rId32"/>
    <p:sldId id="697" r:id="rId33"/>
    <p:sldId id="695"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83">
          <p15:clr>
            <a:srgbClr val="A4A3A4"/>
          </p15:clr>
        </p15:guide>
        <p15:guide id="2" orient="horz" pos="743">
          <p15:clr>
            <a:srgbClr val="A4A3A4"/>
          </p15:clr>
        </p15:guide>
        <p15:guide id="3" orient="horz" pos="893">
          <p15:clr>
            <a:srgbClr val="A4A3A4"/>
          </p15:clr>
        </p15:guide>
        <p15:guide id="4" orient="horz" pos="438">
          <p15:clr>
            <a:srgbClr val="A4A3A4"/>
          </p15:clr>
        </p15:guide>
        <p15:guide id="5" orient="horz" pos="1671">
          <p15:clr>
            <a:srgbClr val="A4A3A4"/>
          </p15:clr>
        </p15:guide>
        <p15:guide id="6" orient="horz" pos="2236">
          <p15:clr>
            <a:srgbClr val="A4A3A4"/>
          </p15:clr>
        </p15:guide>
        <p15:guide id="7" orient="horz" pos="146">
          <p15:clr>
            <a:srgbClr val="A4A3A4"/>
          </p15:clr>
        </p15:guide>
        <p15:guide id="8" orient="horz" pos="2443">
          <p15:clr>
            <a:srgbClr val="A4A3A4"/>
          </p15:clr>
        </p15:guide>
        <p15:guide id="9" pos="1794">
          <p15:clr>
            <a:srgbClr val="A4A3A4"/>
          </p15:clr>
        </p15:guide>
        <p15:guide id="10" pos="2736">
          <p15:clr>
            <a:srgbClr val="A4A3A4"/>
          </p15:clr>
        </p15:guide>
        <p15:guide id="11" pos="202">
          <p15:clr>
            <a:srgbClr val="A4A3A4"/>
          </p15:clr>
        </p15:guide>
        <p15:guide id="12" pos="5322">
          <p15:clr>
            <a:srgbClr val="A4A3A4"/>
          </p15:clr>
        </p15:guide>
        <p15:guide id="13" pos="5625">
          <p15:clr>
            <a:srgbClr val="A4A3A4"/>
          </p15:clr>
        </p15:guide>
        <p15:guide id="14" pos="2878">
          <p15:clr>
            <a:srgbClr val="A4A3A4"/>
          </p15:clr>
        </p15:guide>
        <p15:guide id="15" pos="3555">
          <p15:clr>
            <a:srgbClr val="A4A3A4"/>
          </p15:clr>
        </p15:guide>
        <p15:guide id="16" pos="1965">
          <p15:clr>
            <a:srgbClr val="A4A3A4"/>
          </p15:clr>
        </p15:guide>
        <p15:guide id="17" pos="372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07D"/>
    <a:srgbClr val="CCFF99"/>
    <a:srgbClr val="FFFF00"/>
    <a:srgbClr val="E5E8E8"/>
    <a:srgbClr val="0096D6"/>
    <a:srgbClr val="000000"/>
    <a:srgbClr val="B9B8BB"/>
    <a:srgbClr val="822980"/>
    <a:srgbClr val="B9B9BB"/>
    <a:srgbClr val="B6B8B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6" autoAdjust="0"/>
    <p:restoredTop sz="97201" autoAdjust="0"/>
  </p:normalViewPr>
  <p:slideViewPr>
    <p:cSldViewPr snapToGrid="0">
      <p:cViewPr varScale="1">
        <p:scale>
          <a:sx n="127" d="100"/>
          <a:sy n="127" d="100"/>
        </p:scale>
        <p:origin x="134" y="245"/>
      </p:cViewPr>
      <p:guideLst>
        <p:guide orient="horz" pos="3083"/>
        <p:guide orient="horz" pos="743"/>
        <p:guide orient="horz" pos="893"/>
        <p:guide orient="horz" pos="438"/>
        <p:guide orient="horz" pos="1671"/>
        <p:guide orient="horz" pos="2236"/>
        <p:guide orient="horz" pos="146"/>
        <p:guide orient="horz" pos="2443"/>
        <p:guide pos="1794"/>
        <p:guide pos="2736"/>
        <p:guide pos="202"/>
        <p:guide pos="5322"/>
        <p:guide pos="5625"/>
        <p:guide pos="2878"/>
        <p:guide pos="3555"/>
        <p:guide pos="1965"/>
        <p:guide pos="3723"/>
      </p:guideLst>
    </p:cSldViewPr>
  </p:slideViewPr>
  <p:outlineViewPr>
    <p:cViewPr>
      <p:scale>
        <a:sx n="33" d="100"/>
        <a:sy n="33" d="100"/>
      </p:scale>
      <p:origin x="0" y="19848"/>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17" d="100"/>
          <a:sy n="117" d="100"/>
        </p:scale>
        <p:origin x="-402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latin typeface="HP Simplified"/>
              <a:cs typeface="HP Simplified"/>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678B55-319B-2D4F-AE49-6C1B6E1A4DDA}" type="datetimeFigureOut">
              <a:rPr lang="en-US" smtClean="0">
                <a:latin typeface="HP Simplified"/>
                <a:cs typeface="HP Simplified"/>
              </a:rPr>
              <a:pPr/>
              <a:t>10/29/2014</a:t>
            </a:fld>
            <a:endParaRPr lang="en-GB" dirty="0">
              <a:latin typeface="HP Simplified"/>
              <a:cs typeface="HP Simplifie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latin typeface="HP Simplified"/>
              <a:cs typeface="HP Simplified"/>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B27340-60F0-7D46-BC5B-91B08A318A82}" type="slidenum">
              <a:rPr lang="en-GB" smtClean="0">
                <a:latin typeface="HP Simplified"/>
                <a:cs typeface="HP Simplified"/>
              </a:rPr>
              <a:pPr/>
              <a:t>‹nr.›</a:t>
            </a:fld>
            <a:endParaRPr lang="en-GB" dirty="0">
              <a:latin typeface="HP Simplified"/>
              <a:cs typeface="HP Simplified"/>
            </a:endParaRPr>
          </a:p>
        </p:txBody>
      </p:sp>
    </p:spTree>
    <p:extLst>
      <p:ext uri="{BB962C8B-B14F-4D97-AF65-F5344CB8AC3E}">
        <p14:creationId xmlns:p14="http://schemas.microsoft.com/office/powerpoint/2010/main" val="493217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P Simplified"/>
                <a:cs typeface="HP Simplified"/>
              </a:defRPr>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HP Simplified"/>
                <a:cs typeface="HP Simplified"/>
              </a:defRPr>
            </a:lvl1pPr>
          </a:lstStyle>
          <a:p>
            <a:fld id="{2D9CAF8C-0805-8440-B43D-DCCAAA4D80CE}" type="datetimeFigureOut">
              <a:rPr lang="en-US" smtClean="0"/>
              <a:pPr/>
              <a:t>10/29/2014</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P Simplified"/>
                <a:cs typeface="HP Simplified"/>
              </a:defRPr>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HP Simplified"/>
                <a:cs typeface="HP Simplified"/>
              </a:defRPr>
            </a:lvl1pPr>
          </a:lstStyle>
          <a:p>
            <a:fld id="{22A853E8-D85F-5D49-95D2-E1D96ABFE2B9}" type="slidenum">
              <a:rPr lang="en-GB" smtClean="0"/>
              <a:pPr/>
              <a:t>‹nr.›</a:t>
            </a:fld>
            <a:endParaRPr lang="en-GB" dirty="0"/>
          </a:p>
        </p:txBody>
      </p:sp>
    </p:spTree>
    <p:extLst>
      <p:ext uri="{BB962C8B-B14F-4D97-AF65-F5344CB8AC3E}">
        <p14:creationId xmlns:p14="http://schemas.microsoft.com/office/powerpoint/2010/main" val="2688079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HP Simplified"/>
        <a:ea typeface="+mn-ea"/>
        <a:cs typeface="HP Simplified"/>
      </a:defRPr>
    </a:lvl1pPr>
    <a:lvl2pPr marL="457200" algn="l" defTabSz="457200" rtl="0" eaLnBrk="1" latinLnBrk="0" hangingPunct="1">
      <a:defRPr sz="1200" kern="1200">
        <a:solidFill>
          <a:schemeClr val="tx1"/>
        </a:solidFill>
        <a:latin typeface="HP Simplified"/>
        <a:ea typeface="+mn-ea"/>
        <a:cs typeface="HP Simplified"/>
      </a:defRPr>
    </a:lvl2pPr>
    <a:lvl3pPr marL="914400" algn="l" defTabSz="457200" rtl="0" eaLnBrk="1" latinLnBrk="0" hangingPunct="1">
      <a:defRPr sz="1200" kern="1200">
        <a:solidFill>
          <a:schemeClr val="tx1"/>
        </a:solidFill>
        <a:latin typeface="HP Simplified"/>
        <a:ea typeface="+mn-ea"/>
        <a:cs typeface="HP Simplified"/>
      </a:defRPr>
    </a:lvl3pPr>
    <a:lvl4pPr marL="1371600" algn="l" defTabSz="457200" rtl="0" eaLnBrk="1" latinLnBrk="0" hangingPunct="1">
      <a:defRPr sz="1200" kern="1200">
        <a:solidFill>
          <a:schemeClr val="tx1"/>
        </a:solidFill>
        <a:latin typeface="HP Simplified"/>
        <a:ea typeface="+mn-ea"/>
        <a:cs typeface="HP Simplified"/>
      </a:defRPr>
    </a:lvl4pPr>
    <a:lvl5pPr marL="1828800" algn="l" defTabSz="457200" rtl="0" eaLnBrk="1" latinLnBrk="0" hangingPunct="1">
      <a:defRPr sz="1200" kern="1200">
        <a:solidFill>
          <a:schemeClr val="tx1"/>
        </a:solidFill>
        <a:latin typeface="HP Simplified"/>
        <a:ea typeface="+mn-ea"/>
        <a:cs typeface="HP Simplified"/>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Tx/>
              <a:buNone/>
            </a:pPr>
            <a:r>
              <a:rPr lang="en-US" dirty="0" smtClean="0"/>
              <a:t>[TEMPLATE</a:t>
            </a:r>
            <a:r>
              <a:rPr lang="en-US" baseline="0" dirty="0" smtClean="0"/>
              <a:t> COMMENT]</a:t>
            </a:r>
          </a:p>
          <a:p>
            <a:pPr marL="0" indent="0">
              <a:buFont typeface="Arial" pitchFamily="34" charset="0"/>
              <a:buChar char="•"/>
            </a:pPr>
            <a:r>
              <a:rPr lang="en-US" baseline="0" dirty="0" smtClean="0"/>
              <a:t>Premier Advisory: Remove ‘/ Business’</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Premier</a:t>
            </a:r>
            <a:r>
              <a:rPr lang="en-US" baseline="0" dirty="0" smtClean="0"/>
              <a:t> Business: Remove ‘Technical /’</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Update ‘Q1 – 20xx’ to match the contract quarter and year</a:t>
            </a:r>
          </a:p>
          <a:p>
            <a:pPr marL="0" indent="0">
              <a:buFont typeface="Arial" pitchFamily="34" charset="0"/>
              <a:buChar char="•"/>
            </a:pPr>
            <a:r>
              <a:rPr lang="en-US" baseline="0" dirty="0" smtClean="0"/>
              <a:t>Update [CUSTOMER] with customer name</a:t>
            </a:r>
          </a:p>
          <a:p>
            <a:pPr marL="0" indent="0">
              <a:buFont typeface="Arial" pitchFamily="34" charset="0"/>
              <a:buChar char="•"/>
            </a:pPr>
            <a:r>
              <a:rPr lang="en-US" baseline="0" dirty="0" smtClean="0"/>
              <a:t>Update ‘Speaker’s name’ and ‘Month day’ of presentation</a:t>
            </a:r>
          </a:p>
          <a:p>
            <a:pPr marL="0" indent="0">
              <a:buFont typeface="Arial" pitchFamily="34" charset="0"/>
              <a:buChar char="•"/>
            </a:pPr>
            <a:r>
              <a:rPr lang="en-US" baseline="0" dirty="0" smtClean="0"/>
              <a:t>If available, place customer logo below the HP logo</a:t>
            </a:r>
          </a:p>
          <a:p>
            <a:pPr marL="0" indent="0">
              <a:buFont typeface="Arial" pitchFamily="34" charset="0"/>
              <a:buChar char="•"/>
            </a:pPr>
            <a:endParaRPr lang="en-US" baseline="0" dirty="0" smtClean="0"/>
          </a:p>
          <a:p>
            <a:pPr marL="0" indent="0">
              <a:buFont typeface="Arial" pitchFamily="34" charset="0"/>
              <a:buChar char="•"/>
            </a:pPr>
            <a:r>
              <a:rPr lang="en-US" baseline="0" dirty="0" smtClean="0"/>
              <a:t>Template NOTE: Graphs in this template is based on CSR report file version: Customer_Summary-2.0.4 SM9.xlsm created 31</a:t>
            </a:r>
            <a:r>
              <a:rPr lang="en-US" baseline="30000" dirty="0" smtClean="0"/>
              <a:t>st</a:t>
            </a:r>
            <a:r>
              <a:rPr lang="en-US" baseline="0" dirty="0" smtClean="0"/>
              <a:t> October 2012</a:t>
            </a:r>
          </a:p>
          <a:p>
            <a:pPr marL="0" indent="0">
              <a:buFont typeface="Arial" pitchFamily="34" charset="0"/>
              <a:buChar char="•"/>
            </a:pPr>
            <a:r>
              <a:rPr lang="en-US" baseline="0" dirty="0" smtClean="0"/>
              <a:t>No Premier Specific changes have been made to the file</a:t>
            </a:r>
            <a:endParaRPr lang="en-US" dirty="0" smtClean="0"/>
          </a:p>
          <a:p>
            <a:pPr marL="0" indent="0">
              <a:buFontTx/>
              <a:buNone/>
            </a:pPr>
            <a:r>
              <a:rPr lang="en-US" dirty="0" smtClean="0"/>
              <a:t>[REMOVE COMMENT]</a:t>
            </a:r>
          </a:p>
          <a:p>
            <a:pPr marL="0" indent="0">
              <a:buFontTx/>
              <a:buNone/>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rPr>
              <a:t>The information contained herein is subject to change without notice. Certain restrictions may apply based on locality, product and service offering. </a:t>
            </a:r>
            <a:r>
              <a:rPr lang="en-US" sz="1200" dirty="0" smtClean="0">
                <a:solidFill>
                  <a:schemeClr val="bg1"/>
                </a:solidFill>
              </a:rPr>
              <a:t>The only warranties for HP products and services are set forth in the express warranty statements accompanying such products and services. Nothing herein should be construed as constituting an additional warranty. HP shall not be liable for technical or editorial errors or omissions contained herein.</a:t>
            </a:r>
          </a:p>
          <a:p>
            <a:pPr marL="0" indent="0">
              <a:buFontTx/>
              <a:buNone/>
            </a:pPr>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a:t>
            </a:fld>
            <a:endParaRPr lang="en-GB" dirty="0"/>
          </a:p>
        </p:txBody>
      </p:sp>
    </p:spTree>
    <p:extLst>
      <p:ext uri="{BB962C8B-B14F-4D97-AF65-F5344CB8AC3E}">
        <p14:creationId xmlns:p14="http://schemas.microsoft.com/office/powerpoint/2010/main" val="782509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a:t>
            </a:fld>
            <a:endParaRPr lang="en-GB" dirty="0"/>
          </a:p>
        </p:txBody>
      </p:sp>
    </p:spTree>
    <p:extLst>
      <p:ext uri="{BB962C8B-B14F-4D97-AF65-F5344CB8AC3E}">
        <p14:creationId xmlns:p14="http://schemas.microsoft.com/office/powerpoint/2010/main" val="27786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3</a:t>
            </a:fld>
            <a:endParaRPr lang="en-GB" dirty="0"/>
          </a:p>
        </p:txBody>
      </p:sp>
    </p:spTree>
    <p:extLst>
      <p:ext uri="{BB962C8B-B14F-4D97-AF65-F5344CB8AC3E}">
        <p14:creationId xmlns:p14="http://schemas.microsoft.com/office/powerpoint/2010/main" val="304341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4</a:t>
            </a:fld>
            <a:endParaRPr lang="en-GB" dirty="0"/>
          </a:p>
        </p:txBody>
      </p:sp>
    </p:spTree>
    <p:extLst>
      <p:ext uri="{BB962C8B-B14F-4D97-AF65-F5344CB8AC3E}">
        <p14:creationId xmlns:p14="http://schemas.microsoft.com/office/powerpoint/2010/main" val="850634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5</a:t>
            </a:fld>
            <a:endParaRPr lang="en-GB" dirty="0"/>
          </a:p>
        </p:txBody>
      </p:sp>
    </p:spTree>
    <p:extLst>
      <p:ext uri="{BB962C8B-B14F-4D97-AF65-F5344CB8AC3E}">
        <p14:creationId xmlns:p14="http://schemas.microsoft.com/office/powerpoint/2010/main" val="4159269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6</a:t>
            </a:fld>
            <a:endParaRPr lang="en-GB" dirty="0"/>
          </a:p>
        </p:txBody>
      </p:sp>
    </p:spTree>
    <p:extLst>
      <p:ext uri="{BB962C8B-B14F-4D97-AF65-F5344CB8AC3E}">
        <p14:creationId xmlns:p14="http://schemas.microsoft.com/office/powerpoint/2010/main" val="2319690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7</a:t>
            </a:fld>
            <a:endParaRPr lang="en-GB" dirty="0"/>
          </a:p>
        </p:txBody>
      </p:sp>
    </p:spTree>
    <p:extLst>
      <p:ext uri="{BB962C8B-B14F-4D97-AF65-F5344CB8AC3E}">
        <p14:creationId xmlns:p14="http://schemas.microsoft.com/office/powerpoint/2010/main" val="2326271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8</a:t>
            </a:fld>
            <a:endParaRPr lang="en-GB" dirty="0"/>
          </a:p>
        </p:txBody>
      </p:sp>
    </p:spTree>
    <p:extLst>
      <p:ext uri="{BB962C8B-B14F-4D97-AF65-F5344CB8AC3E}">
        <p14:creationId xmlns:p14="http://schemas.microsoft.com/office/powerpoint/2010/main" val="1735324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9</a:t>
            </a:fld>
            <a:endParaRPr lang="en-GB" dirty="0"/>
          </a:p>
        </p:txBody>
      </p:sp>
    </p:spTree>
    <p:extLst>
      <p:ext uri="{BB962C8B-B14F-4D97-AF65-F5344CB8AC3E}">
        <p14:creationId xmlns:p14="http://schemas.microsoft.com/office/powerpoint/2010/main" val="4134984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10</a:t>
            </a:fld>
            <a:endParaRPr lang="en-GB" dirty="0"/>
          </a:p>
        </p:txBody>
      </p:sp>
    </p:spTree>
    <p:extLst>
      <p:ext uri="{BB962C8B-B14F-4D97-AF65-F5344CB8AC3E}">
        <p14:creationId xmlns:p14="http://schemas.microsoft.com/office/powerpoint/2010/main" val="1251229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11</a:t>
            </a:fld>
            <a:endParaRPr lang="en-GB" dirty="0"/>
          </a:p>
        </p:txBody>
      </p:sp>
    </p:spTree>
    <p:extLst>
      <p:ext uri="{BB962C8B-B14F-4D97-AF65-F5344CB8AC3E}">
        <p14:creationId xmlns:p14="http://schemas.microsoft.com/office/powerpoint/2010/main" val="3780399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12</a:t>
            </a:fld>
            <a:endParaRPr lang="en-GB" dirty="0"/>
          </a:p>
        </p:txBody>
      </p:sp>
    </p:spTree>
    <p:extLst>
      <p:ext uri="{BB962C8B-B14F-4D97-AF65-F5344CB8AC3E}">
        <p14:creationId xmlns:p14="http://schemas.microsoft.com/office/powerpoint/2010/main" val="1755993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13</a:t>
            </a:fld>
            <a:endParaRPr lang="en-GB" dirty="0"/>
          </a:p>
        </p:txBody>
      </p:sp>
    </p:spTree>
    <p:extLst>
      <p:ext uri="{BB962C8B-B14F-4D97-AF65-F5344CB8AC3E}">
        <p14:creationId xmlns:p14="http://schemas.microsoft.com/office/powerpoint/2010/main" val="4032965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14</a:t>
            </a:fld>
            <a:endParaRPr lang="en-GB" dirty="0"/>
          </a:p>
        </p:txBody>
      </p:sp>
    </p:spTree>
    <p:extLst>
      <p:ext uri="{BB962C8B-B14F-4D97-AF65-F5344CB8AC3E}">
        <p14:creationId xmlns:p14="http://schemas.microsoft.com/office/powerpoint/2010/main" val="2643060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15</a:t>
            </a:fld>
            <a:endParaRPr lang="en-GB" dirty="0"/>
          </a:p>
        </p:txBody>
      </p:sp>
    </p:spTree>
    <p:extLst>
      <p:ext uri="{BB962C8B-B14F-4D97-AF65-F5344CB8AC3E}">
        <p14:creationId xmlns:p14="http://schemas.microsoft.com/office/powerpoint/2010/main" val="3162511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16</a:t>
            </a:fld>
            <a:endParaRPr lang="en-GB" dirty="0"/>
          </a:p>
        </p:txBody>
      </p:sp>
    </p:spTree>
    <p:extLst>
      <p:ext uri="{BB962C8B-B14F-4D97-AF65-F5344CB8AC3E}">
        <p14:creationId xmlns:p14="http://schemas.microsoft.com/office/powerpoint/2010/main" val="2845543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17</a:t>
            </a:fld>
            <a:endParaRPr lang="en-GB" dirty="0"/>
          </a:p>
        </p:txBody>
      </p:sp>
    </p:spTree>
    <p:extLst>
      <p:ext uri="{BB962C8B-B14F-4D97-AF65-F5344CB8AC3E}">
        <p14:creationId xmlns:p14="http://schemas.microsoft.com/office/powerpoint/2010/main" val="1696947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18</a:t>
            </a:fld>
            <a:endParaRPr lang="en-GB" dirty="0"/>
          </a:p>
        </p:txBody>
      </p:sp>
    </p:spTree>
    <p:extLst>
      <p:ext uri="{BB962C8B-B14F-4D97-AF65-F5344CB8AC3E}">
        <p14:creationId xmlns:p14="http://schemas.microsoft.com/office/powerpoint/2010/main" val="3422773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19</a:t>
            </a:fld>
            <a:endParaRPr lang="en-GB" dirty="0"/>
          </a:p>
        </p:txBody>
      </p:sp>
    </p:spTree>
    <p:extLst>
      <p:ext uri="{BB962C8B-B14F-4D97-AF65-F5344CB8AC3E}">
        <p14:creationId xmlns:p14="http://schemas.microsoft.com/office/powerpoint/2010/main" val="227960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20</a:t>
            </a:fld>
            <a:endParaRPr lang="en-GB" dirty="0"/>
          </a:p>
        </p:txBody>
      </p:sp>
    </p:spTree>
    <p:extLst>
      <p:ext uri="{BB962C8B-B14F-4D97-AF65-F5344CB8AC3E}">
        <p14:creationId xmlns:p14="http://schemas.microsoft.com/office/powerpoint/2010/main" val="1527507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21</a:t>
            </a:fld>
            <a:endParaRPr lang="en-GB" dirty="0"/>
          </a:p>
        </p:txBody>
      </p:sp>
    </p:spTree>
    <p:extLst>
      <p:ext uri="{BB962C8B-B14F-4D97-AF65-F5344CB8AC3E}">
        <p14:creationId xmlns:p14="http://schemas.microsoft.com/office/powerpoint/2010/main" val="3790797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22</a:t>
            </a:fld>
            <a:endParaRPr lang="en-GB" dirty="0"/>
          </a:p>
        </p:txBody>
      </p:sp>
    </p:spTree>
    <p:extLst>
      <p:ext uri="{BB962C8B-B14F-4D97-AF65-F5344CB8AC3E}">
        <p14:creationId xmlns:p14="http://schemas.microsoft.com/office/powerpoint/2010/main" val="498331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23</a:t>
            </a:fld>
            <a:endParaRPr lang="en-GB" dirty="0"/>
          </a:p>
        </p:txBody>
      </p:sp>
    </p:spTree>
    <p:extLst>
      <p:ext uri="{BB962C8B-B14F-4D97-AF65-F5344CB8AC3E}">
        <p14:creationId xmlns:p14="http://schemas.microsoft.com/office/powerpoint/2010/main" val="3853233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24</a:t>
            </a:fld>
            <a:endParaRPr lang="en-GB" dirty="0"/>
          </a:p>
        </p:txBody>
      </p:sp>
    </p:spTree>
    <p:extLst>
      <p:ext uri="{BB962C8B-B14F-4D97-AF65-F5344CB8AC3E}">
        <p14:creationId xmlns:p14="http://schemas.microsoft.com/office/powerpoint/2010/main" val="660973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25</a:t>
            </a:fld>
            <a:endParaRPr lang="en-GB" dirty="0"/>
          </a:p>
        </p:txBody>
      </p:sp>
    </p:spTree>
    <p:extLst>
      <p:ext uri="{BB962C8B-B14F-4D97-AF65-F5344CB8AC3E}">
        <p14:creationId xmlns:p14="http://schemas.microsoft.com/office/powerpoint/2010/main" val="24796105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26</a:t>
            </a:fld>
            <a:endParaRPr lang="en-GB" dirty="0"/>
          </a:p>
        </p:txBody>
      </p:sp>
    </p:spTree>
    <p:extLst>
      <p:ext uri="{BB962C8B-B14F-4D97-AF65-F5344CB8AC3E}">
        <p14:creationId xmlns:p14="http://schemas.microsoft.com/office/powerpoint/2010/main" val="1147989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27</a:t>
            </a:fld>
            <a:endParaRPr lang="en-GB" dirty="0"/>
          </a:p>
        </p:txBody>
      </p:sp>
    </p:spTree>
    <p:extLst>
      <p:ext uri="{BB962C8B-B14F-4D97-AF65-F5344CB8AC3E}">
        <p14:creationId xmlns:p14="http://schemas.microsoft.com/office/powerpoint/2010/main" val="1245102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28</a:t>
            </a:fld>
            <a:endParaRPr lang="en-GB" dirty="0"/>
          </a:p>
        </p:txBody>
      </p:sp>
    </p:spTree>
    <p:extLst>
      <p:ext uri="{BB962C8B-B14F-4D97-AF65-F5344CB8AC3E}">
        <p14:creationId xmlns:p14="http://schemas.microsoft.com/office/powerpoint/2010/main" val="33439569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29</a:t>
            </a:fld>
            <a:endParaRPr lang="en-GB" dirty="0"/>
          </a:p>
        </p:txBody>
      </p:sp>
    </p:spTree>
    <p:extLst>
      <p:ext uri="{BB962C8B-B14F-4D97-AF65-F5344CB8AC3E}">
        <p14:creationId xmlns:p14="http://schemas.microsoft.com/office/powerpoint/2010/main" val="1669974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30</a:t>
            </a:fld>
            <a:endParaRPr lang="en-GB" dirty="0"/>
          </a:p>
        </p:txBody>
      </p:sp>
    </p:spTree>
    <p:extLst>
      <p:ext uri="{BB962C8B-B14F-4D97-AF65-F5344CB8AC3E}">
        <p14:creationId xmlns:p14="http://schemas.microsoft.com/office/powerpoint/2010/main" val="4289156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White 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rgbClr val="000000"/>
                </a:solidFill>
              </a:defRPr>
            </a:lvl1pPr>
          </a:lstStyle>
          <a:p>
            <a:r>
              <a:rPr lang="en-US" dirty="0" smtClean="0"/>
              <a:t>Click to edit master </a:t>
            </a:r>
            <a:br>
              <a:rPr lang="en-US" dirty="0" smtClean="0"/>
            </a:br>
            <a:r>
              <a:rPr lang="en-US" dirty="0" smtClean="0"/>
              <a:t>title style</a:t>
            </a:r>
            <a:endParaRPr lang="en-US" dirty="0"/>
          </a:p>
        </p:txBody>
      </p:sp>
      <p:sp>
        <p:nvSpPr>
          <p:cNvPr id="9" name="Subtitle 2"/>
          <p:cNvSpPr>
            <a:spLocks noGrp="1"/>
          </p:cNvSpPr>
          <p:nvPr>
            <p:ph type="subTitle" idx="1" hasCustomPrompt="1"/>
          </p:nvPr>
        </p:nvSpPr>
        <p:spPr bwMode="black">
          <a:xfrm>
            <a:off x="329184" y="3316628"/>
            <a:ext cx="6858000" cy="914400"/>
          </a:xfrm>
        </p:spPr>
        <p:txBody>
          <a:bodyPr/>
          <a:lstStyle>
            <a:lvl1pPr marL="0" indent="0" algn="l">
              <a:buNone/>
              <a:defRPr b="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Blue_RGB_150_L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rgbClr val="B9B8BB"/>
                </a:solidFill>
                <a:latin typeface="HP Simplified"/>
                <a:cs typeface="HP Simplified"/>
              </a:rPr>
              <a:t>© Copyright 2012 Hewlett-Packard Development Company, L.P. </a:t>
            </a:r>
            <a:r>
              <a:rPr lang="en-US" sz="700" b="0" i="0" baseline="0" dirty="0" smtClean="0">
                <a:solidFill>
                  <a:srgbClr val="B9B8BB"/>
                </a:solidFill>
                <a:latin typeface="HP Simplified"/>
                <a:cs typeface="HP Simplified"/>
              </a:rPr>
              <a:t> </a:t>
            </a:r>
            <a:r>
              <a:rPr lang="en-US" sz="700" b="0" i="0" dirty="0" smtClean="0">
                <a:solidFill>
                  <a:srgbClr val="B9B8BB"/>
                </a:solidFill>
                <a:latin typeface="HP Simplified"/>
                <a:cs typeface="HP Simplified"/>
              </a:rPr>
              <a:t>The information contained herein is subject to change without notice.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316628"/>
            <a:ext cx="6858000" cy="914400"/>
          </a:xfr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bg1"/>
                </a:solidFill>
                <a:latin typeface="HP Simplified"/>
                <a:cs typeface="HP Simplified"/>
              </a:rPr>
              <a:t>© Copyright 2012 Hewlett-Packard Development Company, L.P. </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The information contained herein is subject to change without notice.</a:t>
            </a:r>
          </a:p>
        </p:txBody>
      </p:sp>
    </p:spTree>
    <p:extLst>
      <p:ext uri="{BB962C8B-B14F-4D97-AF65-F5344CB8AC3E}">
        <p14:creationId xmlns:p14="http://schemas.microsoft.com/office/powerpoint/2010/main" val="22767557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White divider slide">
    <p:spTree>
      <p:nvGrpSpPr>
        <p:cNvPr id="1" name=""/>
        <p:cNvGrpSpPr/>
        <p:nvPr/>
      </p:nvGrpSpPr>
      <p:grpSpPr>
        <a:xfrm>
          <a:off x="0" y="0"/>
          <a:ext cx="0" cy="0"/>
          <a:chOff x="0" y="0"/>
          <a:chExt cx="0" cy="0"/>
        </a:xfrm>
      </p:grpSpPr>
      <p:pic>
        <p:nvPicPr>
          <p:cNvPr id="5" name="Picture 4" descr="HP_Blue_RGB_150_SM.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
        <p:nvSpPr>
          <p:cNvPr id="16" name="Title 1"/>
          <p:cNvSpPr>
            <a:spLocks noGrp="1"/>
          </p:cNvSpPr>
          <p:nvPr>
            <p:ph type="ctrTitle" hasCustomPrompt="1"/>
          </p:nvPr>
        </p:nvSpPr>
        <p:spPr bwMode="black">
          <a:xfrm>
            <a:off x="329184" y="237744"/>
            <a:ext cx="7222352" cy="2006703"/>
          </a:xfrm>
          <a:prstGeom prst="rect">
            <a:avLst/>
          </a:prstGeom>
        </p:spPr>
        <p:txBody>
          <a:bodyPr wrap="square" lIns="0" tIns="0" rIns="0" bIns="0" anchor="t" anchorCtr="0">
            <a:noAutofit/>
          </a:bodyPr>
          <a:lstStyle>
            <a:lvl1pPr algn="l">
              <a:lnSpc>
                <a:spcPct val="90000"/>
              </a:lnSpc>
              <a:defRPr sz="4000" b="1" i="0" spc="-100">
                <a:solidFill>
                  <a:schemeClr val="tx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accent5"/>
                </a:solidFill>
                <a:latin typeface="HP Simplified"/>
                <a:cs typeface="HP Simplified"/>
              </a:rPr>
              <a:t>© Copyright 2012 Hewlett-Packard Development Company, L.P. </a:t>
            </a:r>
            <a:r>
              <a:rPr lang="en-US" sz="700" b="0" i="0" baseline="0" dirty="0" smtClean="0">
                <a:solidFill>
                  <a:schemeClr val="accent5"/>
                </a:solidFill>
                <a:latin typeface="HP Simplified"/>
                <a:cs typeface="HP Simplified"/>
              </a:rPr>
              <a:t> </a:t>
            </a:r>
            <a:r>
              <a:rPr lang="en-US" sz="700" b="0" i="0" dirty="0" smtClean="0">
                <a:solidFill>
                  <a:schemeClr val="accent5"/>
                </a:solidFill>
                <a:latin typeface="HP Simplified"/>
                <a:cs typeface="HP Simplified"/>
              </a:rPr>
              <a:t>The information contained herein is subject to change without notice.</a:t>
            </a:r>
          </a:p>
        </p:txBody>
      </p:sp>
    </p:spTree>
    <p:extLst>
      <p:ext uri="{BB962C8B-B14F-4D97-AF65-F5344CB8AC3E}">
        <p14:creationId xmlns:p14="http://schemas.microsoft.com/office/powerpoint/2010/main" val="357479056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ue quote slide with subtitle">
    <p:bg>
      <p:bgPr>
        <a:solidFill>
          <a:schemeClr val="accent1"/>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40919"/>
            <a:ext cx="7222352" cy="2006703"/>
          </a:xfrm>
          <a:prstGeom prst="rect">
            <a:avLst/>
          </a:prstGeom>
        </p:spPr>
        <p:txBody>
          <a:bodyPr wrap="square" lIns="0" tIns="0" rIns="0" bIns="0" anchor="t" anchorCtr="0">
            <a:noAutofit/>
          </a:bodyPr>
          <a:lstStyle>
            <a:lvl1pPr algn="l" defTabSz="457200" rtl="0" eaLnBrk="1" latinLnBrk="0" hangingPunct="1">
              <a:lnSpc>
                <a:spcPct val="90000"/>
              </a:lnSpc>
              <a:spcBef>
                <a:spcPct val="0"/>
              </a:spcBef>
              <a:spcAft>
                <a:spcPts val="0"/>
              </a:spcAft>
              <a:buNone/>
              <a:defRPr lang="en-US" sz="4000" b="1" i="0" kern="1200" spc="-100" noProof="0" dirty="0">
                <a:solidFill>
                  <a:schemeClr val="bg1"/>
                </a:solidFill>
                <a:latin typeface="HP Simplified" pitchFamily="34" charset="0"/>
                <a:ea typeface="+mj-ea"/>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bg1"/>
                </a:solidFill>
                <a:latin typeface="HP Simplified"/>
                <a:cs typeface="HP Simplified"/>
              </a:rPr>
              <a:t>© Copyright 2012 Hewlett-Packard Development Company, L.P. </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The information contained herein is subject to change without notice.</a:t>
            </a:r>
          </a:p>
        </p:txBody>
      </p:sp>
      <p:sp>
        <p:nvSpPr>
          <p:cNvPr id="5" name="Subtitle 2"/>
          <p:cNvSpPr>
            <a:spLocks noGrp="1"/>
          </p:cNvSpPr>
          <p:nvPr>
            <p:ph type="subTitle" idx="1" hasCustomPrompt="1"/>
          </p:nvPr>
        </p:nvSpPr>
        <p:spPr>
          <a:xfrm>
            <a:off x="325269" y="3305361"/>
            <a:ext cx="5148072" cy="649224"/>
          </a:xfrm>
          <a:prstGeom prst="rect">
            <a:avLst/>
          </a:prstGeom>
        </p:spPr>
        <p:txBody>
          <a:bodyPr>
            <a:noAutofit/>
          </a:bodyPr>
          <a:lstStyle>
            <a:lvl1pPr marL="0" indent="0" algn="l">
              <a:lnSpc>
                <a:spcPct val="100000"/>
              </a:lnSpc>
              <a:spcBef>
                <a:spcPts val="0"/>
              </a:spcBef>
              <a:buNone/>
              <a:defRPr sz="1800" b="0">
                <a:solidFill>
                  <a:srgbClr val="FFFFFF"/>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1588485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62525205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ub title with bullets">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1pPr marL="171450" indent="-171450">
              <a:buFont typeface="HP Simplified" pitchFamily="34" charset="0"/>
              <a:buChar char="•"/>
              <a:defRPr sz="1400" b="0">
                <a:solidFill>
                  <a:schemeClr val="tx1"/>
                </a:solidFill>
              </a:defRPr>
            </a:lvl1pPr>
            <a:lvl2pPr marL="342900" indent="-171450">
              <a:buSzPct val="80000"/>
              <a:buFont typeface="HP Simplified" pitchFamily="34" charset="0"/>
              <a:buChar char="–"/>
              <a:defRPr sz="1400">
                <a:solidFill>
                  <a:srgbClr val="000000"/>
                </a:solidFill>
              </a:defRPr>
            </a:lvl2pPr>
            <a:lvl3pPr marL="512763" indent="-169863">
              <a:defRPr sz="1400">
                <a:solidFill>
                  <a:srgbClr val="000000"/>
                </a:solidFill>
              </a:defRPr>
            </a:lvl3pPr>
            <a:lvl4pPr marL="690563" indent="-180975">
              <a:defRPr sz="1400">
                <a:solidFill>
                  <a:srgbClr val="000000"/>
                </a:solidFill>
              </a:defRPr>
            </a:lvl4pPr>
            <a:lvl5pPr marL="833438" indent="-150813">
              <a:defRPr sz="1400">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 title with two columns">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bwMode="black">
          <a:xfrm>
            <a:off x="331471" y="235063"/>
            <a:ext cx="8460105" cy="430887"/>
          </a:xfrm>
          <a:prstGeom prst="rect">
            <a:avLst/>
          </a:prstGeom>
          <a:ln>
            <a:noFill/>
          </a:ln>
        </p:spPr>
        <p:txBody>
          <a:bodyPr vert="horz" wrap="square" lIns="0" tIns="0" rIns="0" bIns="0" rtlCol="0" anchor="t" anchorCtr="0">
            <a:spAutoFit/>
          </a:bodyPr>
          <a:lstStyle>
            <a:lvl1pPr>
              <a:defRPr>
                <a:solidFill>
                  <a:srgbClr val="000000"/>
                </a:solidFill>
              </a:defRPr>
            </a:lvl1pPr>
          </a:lstStyle>
          <a:p>
            <a:r>
              <a:rPr lang="en-US" noProof="0" dirty="0" smtClean="0"/>
              <a:t>Click to edit master title style</a:t>
            </a:r>
            <a:endParaRPr lang="en-US" noProof="0" dirty="0"/>
          </a:p>
        </p:txBody>
      </p:sp>
      <p:sp>
        <p:nvSpPr>
          <p:cNvPr id="8" name="Content Placeholder 7"/>
          <p:cNvSpPr>
            <a:spLocks noGrp="1"/>
          </p:cNvSpPr>
          <p:nvPr>
            <p:ph sz="quarter" idx="16"/>
          </p:nvPr>
        </p:nvSpPr>
        <p:spPr>
          <a:xfrm>
            <a:off x="332330" y="1188720"/>
            <a:ext cx="4030662" cy="3219769"/>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7"/>
          </p:nvPr>
        </p:nvSpPr>
        <p:spPr>
          <a:xfrm>
            <a:off x="4568825" y="1185864"/>
            <a:ext cx="387826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2847057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f page, sub title with imag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68827" y="1186047"/>
            <a:ext cx="3878263" cy="3222441"/>
          </a:xfrm>
        </p:spPr>
        <p:txBody>
          <a:bodyPr anchor="ctr"/>
          <a:lstStyle>
            <a:lvl1pPr algn="ctr">
              <a:defRPr b="0">
                <a:solidFill>
                  <a:schemeClr val="tx1"/>
                </a:solidFill>
              </a:defRPr>
            </a:lvl1pPr>
          </a:lstStyle>
          <a:p>
            <a:r>
              <a:rPr lang="en-US" dirty="0" smtClean="0"/>
              <a:t>Click icon to add picture</a:t>
            </a:r>
            <a:endParaRPr lang="en-US" dirty="0"/>
          </a:p>
        </p:txBody>
      </p:sp>
      <p:sp>
        <p:nvSpPr>
          <p:cNvPr id="7" name="Title 6"/>
          <p:cNvSpPr>
            <a:spLocks noGrp="1"/>
          </p:cNvSpPr>
          <p:nvPr>
            <p:ph type="title" hasCustomPrompt="1"/>
          </p:nvPr>
        </p:nvSpPr>
        <p:spPr bwMode="black">
          <a:xfrm>
            <a:off x="331469" y="235063"/>
            <a:ext cx="8458200" cy="429768"/>
          </a:xfrm>
        </p:spPr>
        <p:txBody>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0"/>
            <a:ext cx="4011612" cy="3219768"/>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6505198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title, sub title with three columns">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2" y="235063"/>
            <a:ext cx="8460105" cy="429768"/>
          </a:xfrm>
        </p:spPr>
        <p:txBody>
          <a:bodyPr/>
          <a:lstStyle>
            <a:lvl1pPr>
              <a:defRPr>
                <a:solidFill>
                  <a:srgbClr val="000000"/>
                </a:solidFill>
              </a:defRPr>
            </a:lvl1pPr>
          </a:lstStyle>
          <a:p>
            <a:r>
              <a:rPr lang="en-US" noProof="0" dirty="0" smtClean="0"/>
              <a:t>Click to edit master title style</a:t>
            </a:r>
            <a:endParaRPr lang="en-US" noProof="0" dirty="0"/>
          </a:p>
        </p:txBody>
      </p:sp>
      <p:sp>
        <p:nvSpPr>
          <p:cNvPr id="9" name="Content Placeholder 8"/>
          <p:cNvSpPr>
            <a:spLocks noGrp="1"/>
          </p:cNvSpPr>
          <p:nvPr>
            <p:ph sz="quarter" idx="16"/>
          </p:nvPr>
        </p:nvSpPr>
        <p:spPr>
          <a:xfrm>
            <a:off x="329184" y="1189039"/>
            <a:ext cx="252374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7"/>
          </p:nvPr>
        </p:nvSpPr>
        <p:spPr>
          <a:xfrm>
            <a:off x="3124486" y="1189039"/>
            <a:ext cx="2523744" cy="3222625"/>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8"/>
          </p:nvPr>
        </p:nvSpPr>
        <p:spPr>
          <a:xfrm>
            <a:off x="5919788" y="1189039"/>
            <a:ext cx="2527300"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2873512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8614" y="235064"/>
            <a:ext cx="8123236" cy="430887"/>
          </a:xfrm>
          <a:prstGeom prst="rect">
            <a:avLst/>
          </a:prstGeom>
          <a:ln>
            <a:noFill/>
          </a:ln>
        </p:spPr>
        <p:txBody>
          <a:bodyPr vert="horz" wrap="square" lIns="0" tIns="0" rIns="0" bIns="0" rtlCol="0" anchor="t" anchorCtr="0">
            <a:noAutofit/>
          </a:bodyPr>
          <a:lstStyle/>
          <a:p>
            <a:r>
              <a:rPr lang="en-US" noProof="0" smtClean="0"/>
              <a:t>Click to edit Master title style</a:t>
            </a:r>
            <a:endParaRPr lang="en-US" noProof="0" dirty="0"/>
          </a:p>
        </p:txBody>
      </p:sp>
      <p:sp>
        <p:nvSpPr>
          <p:cNvPr id="7" name="Text Placeholder 6"/>
          <p:cNvSpPr>
            <a:spLocks noGrp="1"/>
          </p:cNvSpPr>
          <p:nvPr>
            <p:ph type="body" idx="1"/>
          </p:nvPr>
        </p:nvSpPr>
        <p:spPr bwMode="black">
          <a:xfrm>
            <a:off x="330200" y="1188720"/>
            <a:ext cx="8119872" cy="3219768"/>
          </a:xfrm>
          <a:prstGeom prst="rect">
            <a:avLst/>
          </a:prstGeom>
        </p:spPr>
        <p:txBody>
          <a:bodyPr vert="horz" wrap="square"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Box 8"/>
          <p:cNvSpPr txBox="1"/>
          <p:nvPr/>
        </p:nvSpPr>
        <p:spPr>
          <a:xfrm>
            <a:off x="444501" y="4758803"/>
            <a:ext cx="8012545" cy="228600"/>
          </a:xfrm>
          <a:prstGeom prst="rect">
            <a:avLst/>
          </a:prstGeom>
          <a:noFill/>
        </p:spPr>
        <p:txBody>
          <a:bodyPr wrap="square"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rgbClr val="B9B8BB"/>
                </a:solidFill>
                <a:latin typeface="HP Simplified"/>
                <a:cs typeface="HP Simplified"/>
              </a:rPr>
              <a:t>© Copyright 2012 Hewlett-Packard Development Company, L.P. </a:t>
            </a:r>
            <a:r>
              <a:rPr lang="en-US" sz="700" b="0" i="0" baseline="0" dirty="0" smtClean="0">
                <a:solidFill>
                  <a:srgbClr val="B9B8BB"/>
                </a:solidFill>
                <a:latin typeface="HP Simplified"/>
                <a:cs typeface="HP Simplified"/>
              </a:rPr>
              <a:t> </a:t>
            </a:r>
            <a:r>
              <a:rPr lang="en-US" sz="700" b="0" i="0" dirty="0" smtClean="0">
                <a:solidFill>
                  <a:srgbClr val="B9B8BB"/>
                </a:solidFill>
                <a:latin typeface="HP Simplified"/>
                <a:cs typeface="HP Simplified"/>
              </a:rPr>
              <a:t>The information contained herein is subject to change without notice.</a:t>
            </a:r>
          </a:p>
        </p:txBody>
      </p:sp>
      <p:sp>
        <p:nvSpPr>
          <p:cNvPr id="8" name="TextBox 7"/>
          <p:cNvSpPr txBox="1"/>
          <p:nvPr/>
        </p:nvSpPr>
        <p:spPr bwMode="gray">
          <a:xfrm>
            <a:off x="329184" y="4788485"/>
            <a:ext cx="323009" cy="149332"/>
          </a:xfrm>
          <a:prstGeom prst="rect">
            <a:avLst/>
          </a:prstGeom>
        </p:spPr>
        <p:txBody>
          <a:bodyPr vert="horz" wrap="none" lIns="0" tIns="45720" rIns="91440" bIns="45720" rtlCol="0" anchor="ctr">
            <a:noAutofit/>
          </a:bodyPr>
          <a:lstStyle/>
          <a:p>
            <a:pPr marL="0" algn="l" defTabSz="914400" rtl="0" eaLnBrk="1" latinLnBrk="0" hangingPunct="1"/>
            <a:fld id="{6C5AF65D-6854-49AF-ABC5-48B5BA0EA842}" type="slidenum">
              <a:rPr lang="en-US" sz="700" b="0" i="0" kern="1200" smtClean="0">
                <a:solidFill>
                  <a:srgbClr val="B9B8BB"/>
                </a:solidFill>
                <a:latin typeface="HP Simplified"/>
                <a:ea typeface="+mn-ea"/>
                <a:cs typeface="HP Simplified"/>
              </a:rPr>
              <a:pPr marL="0" algn="l" defTabSz="914400" rtl="0" eaLnBrk="1" latinLnBrk="0" hangingPunct="1"/>
              <a:t>‹nr.›</a:t>
            </a:fld>
            <a:endParaRPr lang="en-US" sz="700" b="0" i="0" kern="1200" dirty="0" smtClean="0">
              <a:solidFill>
                <a:srgbClr val="B9B8BB"/>
              </a:solidFill>
              <a:latin typeface="HP Simplified"/>
              <a:ea typeface="+mn-ea"/>
              <a:cs typeface="HP Simplified"/>
            </a:endParaRPr>
          </a:p>
        </p:txBody>
      </p:sp>
      <p:pic>
        <p:nvPicPr>
          <p:cNvPr id="4" name="Picture 3" descr="HP_Blue_RGB_150_SM.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Tree>
    <p:extLst>
      <p:ext uri="{BB962C8B-B14F-4D97-AF65-F5344CB8AC3E}">
        <p14:creationId xmlns:p14="http://schemas.microsoft.com/office/powerpoint/2010/main" val="2606275834"/>
      </p:ext>
    </p:extLst>
  </p:cSld>
  <p:clrMap bg1="lt1" tx1="dk1" bg2="lt2" tx2="dk2" accent1="accent1" accent2="accent2" accent3="accent3" accent4="accent4" accent5="accent5" accent6="accent6" hlink="hlink" folHlink="folHlink"/>
  <p:sldLayoutIdLst>
    <p:sldLayoutId id="2147483816" r:id="rId1"/>
    <p:sldLayoutId id="2147483830" r:id="rId2"/>
    <p:sldLayoutId id="2147483834" r:id="rId3"/>
    <p:sldLayoutId id="2147483833" r:id="rId4"/>
    <p:sldLayoutId id="2147483837" r:id="rId5"/>
    <p:sldLayoutId id="2147483809" r:id="rId6"/>
    <p:sldLayoutId id="2147483839" r:id="rId7"/>
    <p:sldLayoutId id="2147483823" r:id="rId8"/>
    <p:sldLayoutId id="2147483824" r:id="rId9"/>
    <p:sldLayoutId id="2147483825" r:id="rId10"/>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chemeClr val="accent1"/>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78412" y="196960"/>
            <a:ext cx="6858000" cy="1079389"/>
          </a:xfrm>
        </p:spPr>
        <p:txBody>
          <a:bodyPr anchor="ctr"/>
          <a:lstStyle/>
          <a:p>
            <a:r>
              <a:rPr lang="en-US" dirty="0" smtClean="0"/>
              <a:t>BSM System Health +</a:t>
            </a:r>
            <a:endParaRPr lang="en-US" dirty="0"/>
          </a:p>
        </p:txBody>
      </p:sp>
      <p:sp>
        <p:nvSpPr>
          <p:cNvPr id="6" name="Subtitle 5"/>
          <p:cNvSpPr>
            <a:spLocks noGrp="1"/>
          </p:cNvSpPr>
          <p:nvPr>
            <p:ph type="subTitle" idx="1"/>
          </p:nvPr>
        </p:nvSpPr>
        <p:spPr>
          <a:xfrm>
            <a:off x="129159" y="3830978"/>
            <a:ext cx="6858000" cy="914400"/>
          </a:xfrm>
        </p:spPr>
        <p:txBody>
          <a:bodyPr/>
          <a:lstStyle/>
          <a:p>
            <a:r>
              <a:rPr lang="en-US" b="0" dirty="0" smtClean="0"/>
              <a:t>Mike Hollis</a:t>
            </a:r>
          </a:p>
          <a:p>
            <a:r>
              <a:rPr lang="en-US" dirty="0"/>
              <a:t>HP Software</a:t>
            </a:r>
            <a:endParaRPr lang="en-US" b="0" dirty="0" smtClean="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62" y="1066428"/>
            <a:ext cx="5219663" cy="3523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System Health?</a:t>
            </a:r>
            <a:endParaRPr lang="en-US" dirty="0"/>
          </a:p>
        </p:txBody>
      </p:sp>
      <p:sp>
        <p:nvSpPr>
          <p:cNvPr id="3" name="TextBox 2"/>
          <p:cNvSpPr txBox="1"/>
          <p:nvPr/>
        </p:nvSpPr>
        <p:spPr>
          <a:xfrm>
            <a:off x="409573" y="866775"/>
            <a:ext cx="7677151" cy="3693319"/>
          </a:xfrm>
          <a:prstGeom prst="rect">
            <a:avLst/>
          </a:prstGeom>
          <a:noFill/>
        </p:spPr>
        <p:txBody>
          <a:bodyPr wrap="square" rtlCol="0">
            <a:spAutoFit/>
          </a:bodyPr>
          <a:lstStyle/>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Stop and Start all BSM Services from one place</a:t>
            </a:r>
          </a:p>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Failover to backup DPS using a GUI rather than the JMX console</a:t>
            </a:r>
          </a:p>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Proactively monitor whether BSM/OMi is working correctly</a:t>
            </a:r>
          </a:p>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Analyze BSM/OMi log files for a defined timeframe  </a:t>
            </a:r>
          </a:p>
        </p:txBody>
      </p:sp>
    </p:spTree>
    <p:extLst>
      <p:ext uri="{BB962C8B-B14F-4D97-AF65-F5344CB8AC3E}">
        <p14:creationId xmlns:p14="http://schemas.microsoft.com/office/powerpoint/2010/main" val="16995190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System Health Facts</a:t>
            </a:r>
            <a:endParaRPr lang="en-US" dirty="0"/>
          </a:p>
        </p:txBody>
      </p:sp>
      <p:sp>
        <p:nvSpPr>
          <p:cNvPr id="4" name="TextBox 3"/>
          <p:cNvSpPr txBox="1"/>
          <p:nvPr/>
        </p:nvSpPr>
        <p:spPr>
          <a:xfrm>
            <a:off x="409574" y="771525"/>
            <a:ext cx="8610602" cy="3919022"/>
          </a:xfrm>
          <a:prstGeom prst="rect">
            <a:avLst/>
          </a:prstGeom>
          <a:noFill/>
        </p:spPr>
        <p:txBody>
          <a:bodyPr wrap="square" rtlCol="0">
            <a:spAutoFit/>
          </a:bodyPr>
          <a:lstStyle/>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System Health is FREE!</a:t>
            </a:r>
          </a:p>
          <a:p>
            <a:pPr lvl="2" defTabSz="430213">
              <a:spcAft>
                <a:spcPts val="400"/>
              </a:spcAft>
              <a:buSzPct val="100000"/>
            </a:pPr>
            <a:r>
              <a:rPr lang="en-US" sz="2400" dirty="0" smtClean="0">
                <a:solidFill>
                  <a:schemeClr val="accent1">
                    <a:lumMod val="75000"/>
                  </a:schemeClr>
                </a:solidFill>
                <a:latin typeface="HP Simplified" pitchFamily="34" charset="0"/>
                <a:cs typeface="HP Simplified" pitchFamily="34" charset="0"/>
              </a:rPr>
              <a:t>System Health has no license cost if you are a BSM/OMi user</a:t>
            </a:r>
          </a:p>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System Health is a GREAT TROUBLESHOOTING AIDE!</a:t>
            </a:r>
          </a:p>
          <a:p>
            <a:pPr lvl="2" defTabSz="430213">
              <a:spcAft>
                <a:spcPts val="400"/>
              </a:spcAft>
              <a:buSzPct val="100000"/>
            </a:pPr>
            <a:r>
              <a:rPr lang="en-US" sz="2400" dirty="0" smtClean="0">
                <a:solidFill>
                  <a:schemeClr val="accent1">
                    <a:lumMod val="75000"/>
                  </a:schemeClr>
                </a:solidFill>
                <a:latin typeface="HP Simplified" pitchFamily="34" charset="0"/>
                <a:cs typeface="HP Simplified" pitchFamily="34" charset="0"/>
              </a:rPr>
              <a:t>System Health is the BEST way to isolate problems in the BSM/OMi system</a:t>
            </a:r>
          </a:p>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System Health is a BSM/OMi MONITOR</a:t>
            </a:r>
          </a:p>
          <a:p>
            <a:pPr lvl="2" defTabSz="430213">
              <a:spcAft>
                <a:spcPts val="400"/>
              </a:spcAft>
              <a:buSzPct val="100000"/>
            </a:pPr>
            <a:r>
              <a:rPr lang="en-US" sz="2400" dirty="0" smtClean="0">
                <a:solidFill>
                  <a:schemeClr val="accent1">
                    <a:lumMod val="75000"/>
                  </a:schemeClr>
                </a:solidFill>
                <a:latin typeface="HP Simplified" pitchFamily="34" charset="0"/>
                <a:cs typeface="HP Simplified" pitchFamily="34" charset="0"/>
              </a:rPr>
              <a:t>System Health is the BEST way to monitor BSM/OMi</a:t>
            </a:r>
          </a:p>
        </p:txBody>
      </p:sp>
    </p:spTree>
    <p:extLst>
      <p:ext uri="{BB962C8B-B14F-4D97-AF65-F5344CB8AC3E}">
        <p14:creationId xmlns:p14="http://schemas.microsoft.com/office/powerpoint/2010/main" val="4036090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System Health Facts</a:t>
            </a:r>
            <a:endParaRPr lang="en-US" dirty="0"/>
          </a:p>
        </p:txBody>
      </p:sp>
      <p:sp>
        <p:nvSpPr>
          <p:cNvPr id="4" name="TextBox 3"/>
          <p:cNvSpPr txBox="1"/>
          <p:nvPr/>
        </p:nvSpPr>
        <p:spPr>
          <a:xfrm>
            <a:off x="228598" y="695325"/>
            <a:ext cx="4562477" cy="4011355"/>
          </a:xfrm>
          <a:prstGeom prst="rect">
            <a:avLst/>
          </a:prstGeom>
          <a:noFill/>
        </p:spPr>
        <p:txBody>
          <a:bodyPr wrap="square" rtlCol="0">
            <a:spAutoFit/>
          </a:bodyPr>
          <a:lstStyle/>
          <a:p>
            <a:pPr defTabSz="430213">
              <a:spcAft>
                <a:spcPts val="400"/>
              </a:spcAft>
              <a:buSzPct val="100000"/>
            </a:pPr>
            <a:r>
              <a:rPr lang="en-US" sz="2800" dirty="0" smtClean="0">
                <a:solidFill>
                  <a:schemeClr val="accent1">
                    <a:lumMod val="75000"/>
                  </a:schemeClr>
                </a:solidFill>
                <a:latin typeface="HP Simplified" pitchFamily="34" charset="0"/>
                <a:cs typeface="HP Simplified" pitchFamily="34" charset="0"/>
              </a:rPr>
              <a:t>Is System Health Part of SiteScope or BSM?</a:t>
            </a:r>
          </a:p>
          <a:p>
            <a:pPr marL="742950" lvl="1" indent="-285750" defTabSz="430213">
              <a:spcAft>
                <a:spcPts val="400"/>
              </a:spcAft>
              <a:buSzPct val="100000"/>
              <a:buFont typeface="Arial" pitchFamily="34" charset="0"/>
              <a:buChar char="•"/>
            </a:pPr>
            <a:r>
              <a:rPr lang="en-US" sz="2400" dirty="0" smtClean="0">
                <a:solidFill>
                  <a:schemeClr val="accent1">
                    <a:lumMod val="75000"/>
                  </a:schemeClr>
                </a:solidFill>
                <a:latin typeface="HP Simplified" pitchFamily="34" charset="0"/>
                <a:cs typeface="HP Simplified" pitchFamily="34" charset="0"/>
              </a:rPr>
              <a:t>BAC 8, BSM 9.0, BSM 9.1 – System Health is a SiteScope Install (install SiteScope and select System Health</a:t>
            </a:r>
          </a:p>
          <a:p>
            <a:pPr marL="742950" lvl="1" indent="-285750" defTabSz="430213">
              <a:spcAft>
                <a:spcPts val="400"/>
              </a:spcAft>
              <a:buSzPct val="100000"/>
              <a:buFont typeface="Arial" pitchFamily="34" charset="0"/>
              <a:buChar char="•"/>
            </a:pPr>
            <a:r>
              <a:rPr lang="en-US" sz="2400" dirty="0" smtClean="0">
                <a:solidFill>
                  <a:schemeClr val="accent1">
                    <a:lumMod val="75000"/>
                  </a:schemeClr>
                </a:solidFill>
                <a:latin typeface="HP Simplified" pitchFamily="34" charset="0"/>
                <a:cs typeface="HP Simplified" pitchFamily="34" charset="0"/>
              </a:rPr>
              <a:t>BSM 9.2x – System Health is an </a:t>
            </a:r>
            <a:r>
              <a:rPr lang="en-US" sz="2400" b="1" u="sng" dirty="0" smtClean="0">
                <a:solidFill>
                  <a:schemeClr val="accent1">
                    <a:lumMod val="75000"/>
                  </a:schemeClr>
                </a:solidFill>
                <a:latin typeface="HP Simplified" pitchFamily="34" charset="0"/>
                <a:cs typeface="HP Simplified" pitchFamily="34" charset="0"/>
              </a:rPr>
              <a:t>independent</a:t>
            </a:r>
            <a:r>
              <a:rPr lang="en-US" sz="2400" dirty="0" smtClean="0">
                <a:solidFill>
                  <a:schemeClr val="accent1">
                    <a:lumMod val="75000"/>
                  </a:schemeClr>
                </a:solidFill>
                <a:latin typeface="HP Simplified" pitchFamily="34" charset="0"/>
                <a:cs typeface="HP Simplified" pitchFamily="34" charset="0"/>
              </a:rPr>
              <a:t> install (BAC patch)</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9675" y="757237"/>
            <a:ext cx="3581400" cy="362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1409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System Health Facts</a:t>
            </a:r>
            <a:endParaRPr lang="en-US" dirty="0"/>
          </a:p>
        </p:txBody>
      </p:sp>
      <p:sp>
        <p:nvSpPr>
          <p:cNvPr id="4" name="TextBox 3"/>
          <p:cNvSpPr txBox="1"/>
          <p:nvPr/>
        </p:nvSpPr>
        <p:spPr>
          <a:xfrm>
            <a:off x="409571" y="1057275"/>
            <a:ext cx="8105777" cy="2780248"/>
          </a:xfrm>
          <a:prstGeom prst="rect">
            <a:avLst/>
          </a:prstGeom>
          <a:noFill/>
        </p:spPr>
        <p:txBody>
          <a:bodyPr wrap="square" rtlCol="0">
            <a:spAutoFit/>
          </a:bodyPr>
          <a:lstStyle/>
          <a:p>
            <a:pPr defTabSz="430213">
              <a:spcAft>
                <a:spcPts val="400"/>
              </a:spcAft>
              <a:buSzPct val="100000"/>
            </a:pPr>
            <a:r>
              <a:rPr lang="en-US" sz="2800" dirty="0" smtClean="0">
                <a:solidFill>
                  <a:schemeClr val="accent1">
                    <a:lumMod val="75000"/>
                  </a:schemeClr>
                </a:solidFill>
                <a:latin typeface="HP Simplified" pitchFamily="34" charset="0"/>
                <a:cs typeface="HP Simplified" pitchFamily="34" charset="0"/>
              </a:rPr>
              <a:t>Integration with BSM/OMi - Use identical versions of System Health as your version of BSM/OMi:</a:t>
            </a:r>
          </a:p>
          <a:p>
            <a:pPr marL="914400" lvl="1" indent="-45720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System Health 9.21 integrates with BSM/OMi 9.21</a:t>
            </a:r>
          </a:p>
          <a:p>
            <a:pPr marL="914400" lvl="1" indent="-45720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System Health 9.22 integrates to BSM/OMi 9.22</a:t>
            </a:r>
          </a:p>
        </p:txBody>
      </p:sp>
    </p:spTree>
    <p:extLst>
      <p:ext uri="{BB962C8B-B14F-4D97-AF65-F5344CB8AC3E}">
        <p14:creationId xmlns:p14="http://schemas.microsoft.com/office/powerpoint/2010/main" val="824127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First Install and Start BSM/OMi</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858" y="866773"/>
            <a:ext cx="5318517" cy="3699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3527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69" y="235064"/>
            <a:ext cx="8517255" cy="430887"/>
          </a:xfrm>
        </p:spPr>
        <p:txBody>
          <a:bodyPr/>
          <a:lstStyle/>
          <a:p>
            <a:r>
              <a:rPr lang="en-GB" dirty="0" smtClean="0"/>
              <a:t>Installation – System Health Installation Options</a:t>
            </a:r>
            <a:endParaRPr lang="en-US" dirty="0"/>
          </a:p>
        </p:txBody>
      </p:sp>
      <p:sp>
        <p:nvSpPr>
          <p:cNvPr id="4" name="TextBox 3"/>
          <p:cNvSpPr txBox="1"/>
          <p:nvPr/>
        </p:nvSpPr>
        <p:spPr>
          <a:xfrm>
            <a:off x="409573" y="866775"/>
            <a:ext cx="7791452" cy="3323987"/>
          </a:xfrm>
          <a:prstGeom prst="rect">
            <a:avLst/>
          </a:prstGeom>
          <a:noFill/>
        </p:spPr>
        <p:txBody>
          <a:bodyPr wrap="square" rtlCol="0">
            <a:spAutoFit/>
          </a:bodyPr>
          <a:lstStyle/>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Install on BSM/OMi Gateway Server</a:t>
            </a:r>
          </a:p>
          <a:p>
            <a:pPr marL="742950" lvl="1" indent="-285750" defTabSz="430213">
              <a:spcAft>
                <a:spcPts val="400"/>
              </a:spcAft>
              <a:buSzPct val="100000"/>
              <a:buFont typeface="Arial" pitchFamily="34" charset="0"/>
              <a:buChar char="•"/>
            </a:pPr>
            <a:r>
              <a:rPr lang="en-US" sz="2400" b="1" dirty="0" smtClean="0">
                <a:solidFill>
                  <a:schemeClr val="accent1">
                    <a:lumMod val="75000"/>
                  </a:schemeClr>
                </a:solidFill>
                <a:latin typeface="HP Simplified" pitchFamily="34" charset="0"/>
                <a:cs typeface="HP Simplified" pitchFamily="34" charset="0"/>
              </a:rPr>
              <a:t>Not as desirable </a:t>
            </a:r>
            <a:r>
              <a:rPr lang="en-US" sz="2400" dirty="0" smtClean="0">
                <a:solidFill>
                  <a:schemeClr val="accent1">
                    <a:lumMod val="75000"/>
                  </a:schemeClr>
                </a:solidFill>
                <a:latin typeface="HP Simplified" pitchFamily="34" charset="0"/>
                <a:cs typeface="HP Simplified" pitchFamily="34" charset="0"/>
              </a:rPr>
              <a:t>– If physical Gateway Server goes down, you lose both part of BSM/OMi and your monitoring of BSM/OMi</a:t>
            </a:r>
          </a:p>
          <a:p>
            <a:pPr marL="285750" indent="-285750" defTabSz="430213">
              <a:spcAft>
                <a:spcPts val="400"/>
              </a:spcAft>
              <a:buSzPct val="100000"/>
              <a:buFont typeface="Arial" pitchFamily="34" charset="0"/>
              <a:buChar char="•"/>
            </a:pPr>
            <a:r>
              <a:rPr lang="en-US" sz="2800" dirty="0" smtClean="0">
                <a:solidFill>
                  <a:schemeClr val="accent1">
                    <a:lumMod val="75000"/>
                  </a:schemeClr>
                </a:solidFill>
                <a:latin typeface="HP Simplified" pitchFamily="34" charset="0"/>
                <a:cs typeface="HP Simplified" pitchFamily="34" charset="0"/>
              </a:rPr>
              <a:t>Install on Independent Server </a:t>
            </a:r>
          </a:p>
          <a:p>
            <a:pPr marL="742950" lvl="1" indent="-285750" defTabSz="430213">
              <a:spcAft>
                <a:spcPts val="400"/>
              </a:spcAft>
              <a:buSzPct val="100000"/>
              <a:buFont typeface="Arial" pitchFamily="34" charset="0"/>
              <a:buChar char="•"/>
            </a:pPr>
            <a:r>
              <a:rPr lang="en-US" sz="2400" b="1" dirty="0" smtClean="0">
                <a:solidFill>
                  <a:schemeClr val="accent1">
                    <a:lumMod val="75000"/>
                  </a:schemeClr>
                </a:solidFill>
                <a:latin typeface="HP Simplified" pitchFamily="34" charset="0"/>
                <a:cs typeface="HP Simplified" pitchFamily="34" charset="0"/>
              </a:rPr>
              <a:t>Preferred Option </a:t>
            </a:r>
            <a:r>
              <a:rPr lang="en-US" sz="2400" dirty="0" smtClean="0">
                <a:solidFill>
                  <a:schemeClr val="accent1">
                    <a:lumMod val="75000"/>
                  </a:schemeClr>
                </a:solidFill>
                <a:latin typeface="HP Simplified" pitchFamily="34" charset="0"/>
                <a:cs typeface="HP Simplified" pitchFamily="34" charset="0"/>
              </a:rPr>
              <a:t>– Gateway Server can go down, but your monitoring of BSM/OMi continues to inform and alert</a:t>
            </a:r>
          </a:p>
        </p:txBody>
      </p:sp>
    </p:spTree>
    <p:extLst>
      <p:ext uri="{BB962C8B-B14F-4D97-AF65-F5344CB8AC3E}">
        <p14:creationId xmlns:p14="http://schemas.microsoft.com/office/powerpoint/2010/main" val="3268120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1284" y="742950"/>
            <a:ext cx="5515841" cy="3802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24353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67166"/>
            <a:ext cx="5676900" cy="3947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3632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750" y="771526"/>
            <a:ext cx="5706260"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9000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175" y="666749"/>
            <a:ext cx="5903526" cy="4076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23846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647699"/>
            <a:ext cx="6052656" cy="4162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987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666750"/>
            <a:ext cx="5948631" cy="4128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086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1969" y="685800"/>
            <a:ext cx="5748006" cy="4067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259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634103"/>
            <a:ext cx="5962650" cy="4104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165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35064"/>
            <a:ext cx="8679180" cy="430887"/>
          </a:xfrm>
        </p:spPr>
        <p:txBody>
          <a:bodyPr/>
          <a:lstStyle/>
          <a:p>
            <a:r>
              <a:rPr lang="en-GB" dirty="0" smtClean="0"/>
              <a:t>Installation – System Health Configuration Wizard</a:t>
            </a:r>
            <a:endParaRPr lang="en-US"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326" y="714376"/>
            <a:ext cx="5429250" cy="406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262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35064"/>
            <a:ext cx="8679180" cy="430887"/>
          </a:xfrm>
        </p:spPr>
        <p:txBody>
          <a:bodyPr/>
          <a:lstStyle/>
          <a:p>
            <a:r>
              <a:rPr lang="en-GB" dirty="0" smtClean="0"/>
              <a:t>Installation – System Health Configuration Wizard</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9274" y="666749"/>
            <a:ext cx="5427435" cy="406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8659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35064"/>
            <a:ext cx="8679180" cy="430887"/>
          </a:xfrm>
        </p:spPr>
        <p:txBody>
          <a:bodyPr/>
          <a:lstStyle/>
          <a:p>
            <a:r>
              <a:rPr lang="en-GB" dirty="0" smtClean="0"/>
              <a:t>Installation – System Health Configuration Wizard</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745" y="695324"/>
            <a:ext cx="5385530"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0472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35064"/>
            <a:ext cx="8679180" cy="430887"/>
          </a:xfrm>
        </p:spPr>
        <p:txBody>
          <a:bodyPr/>
          <a:lstStyle/>
          <a:p>
            <a:r>
              <a:rPr lang="en-GB" dirty="0" smtClean="0"/>
              <a:t>Installation – System Health Configuration Wizard</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064" y="714375"/>
            <a:ext cx="5315236"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89584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35064"/>
            <a:ext cx="8679180" cy="430887"/>
          </a:xfrm>
        </p:spPr>
        <p:txBody>
          <a:bodyPr/>
          <a:lstStyle/>
          <a:p>
            <a:r>
              <a:rPr lang="en-GB" dirty="0" smtClean="0"/>
              <a:t>Installation – System Health Configuration Wizard</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664" y="728664"/>
            <a:ext cx="5384956" cy="397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08933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35064"/>
            <a:ext cx="8679180" cy="430887"/>
          </a:xfrm>
        </p:spPr>
        <p:txBody>
          <a:bodyPr/>
          <a:lstStyle/>
          <a:p>
            <a:r>
              <a:rPr lang="en-GB" dirty="0" smtClean="0"/>
              <a:t>Installation – System Health Configuration Wizard</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652463"/>
            <a:ext cx="5488164" cy="411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450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Installer</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6370" y="723900"/>
            <a:ext cx="5852680" cy="4054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332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Setup</a:t>
            </a:r>
            <a:endParaRPr lang="en-US"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 y="723901"/>
            <a:ext cx="7934325" cy="402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804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Setup</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14374"/>
            <a:ext cx="7947428" cy="4029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56171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Setup</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26" y="676275"/>
            <a:ext cx="7968684"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8152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Setup</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901" y="666750"/>
            <a:ext cx="7987434"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58088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Post Setup</a:t>
            </a:r>
            <a:endParaRPr lang="en-US"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816" y="676275"/>
            <a:ext cx="8062434"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4314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Installation – System Health Post Setup</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638175"/>
            <a:ext cx="7639049" cy="4143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9688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 </a:t>
            </a:r>
          </a:p>
        </p:txBody>
      </p:sp>
      <p:sp>
        <p:nvSpPr>
          <p:cNvPr id="2" name="Title 1"/>
          <p:cNvSpPr>
            <a:spLocks noGrp="1"/>
          </p:cNvSpPr>
          <p:nvPr>
            <p:ph type="title"/>
          </p:nvPr>
        </p:nvSpPr>
        <p:spPr>
          <a:xfrm>
            <a:off x="331470" y="235064"/>
            <a:ext cx="7050405" cy="917461"/>
          </a:xfrm>
        </p:spPr>
        <p:txBody>
          <a:bodyPr/>
          <a:lstStyle/>
          <a:p>
            <a:r>
              <a:rPr lang="en-GB" dirty="0" smtClean="0"/>
              <a:t>Monitoring Using System Health – </a:t>
            </a:r>
            <a:br>
              <a:rPr lang="en-GB" dirty="0" smtClean="0"/>
            </a:br>
            <a:r>
              <a:rPr lang="en-GB" dirty="0"/>
              <a:t>	</a:t>
            </a:r>
            <a:r>
              <a:rPr lang="en-GB" dirty="0" smtClean="0"/>
              <a:t>	Backup DPS Server Configuration</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147763"/>
            <a:ext cx="3143250" cy="362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095375"/>
            <a:ext cx="3143250" cy="367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2850" y="209550"/>
            <a:ext cx="762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01360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 </a:t>
            </a:r>
          </a:p>
        </p:txBody>
      </p:sp>
      <p:sp>
        <p:nvSpPr>
          <p:cNvPr id="2" name="Title 1"/>
          <p:cNvSpPr>
            <a:spLocks noGrp="1"/>
          </p:cNvSpPr>
          <p:nvPr>
            <p:ph type="title"/>
          </p:nvPr>
        </p:nvSpPr>
        <p:spPr/>
        <p:txBody>
          <a:bodyPr/>
          <a:lstStyle/>
          <a:p>
            <a:r>
              <a:rPr lang="en-GB" dirty="0" smtClean="0"/>
              <a:t>Conclusion</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723898"/>
            <a:ext cx="4406900"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829174" y="219075"/>
            <a:ext cx="4010026" cy="3898503"/>
          </a:xfrm>
          <a:prstGeom prst="rect">
            <a:avLst/>
          </a:prstGeom>
          <a:noFill/>
        </p:spPr>
        <p:txBody>
          <a:bodyPr wrap="square" rtlCol="0">
            <a:spAutoFit/>
          </a:bodyPr>
          <a:lstStyle/>
          <a:p>
            <a:pPr marL="0" defTabSz="430213">
              <a:spcAft>
                <a:spcPts val="400"/>
              </a:spcAft>
              <a:buSzPct val="100000"/>
            </a:pPr>
            <a:r>
              <a:rPr lang="en-US" sz="2000" b="1" dirty="0" smtClean="0">
                <a:solidFill>
                  <a:srgbClr val="FF0000"/>
                </a:solidFill>
                <a:latin typeface="HP Simplified" pitchFamily="34" charset="0"/>
                <a:cs typeface="HP Simplified" pitchFamily="34" charset="0"/>
              </a:rPr>
              <a:t>If you are using BSM – consider using System Health.  </a:t>
            </a:r>
          </a:p>
          <a:p>
            <a:pPr marL="0" defTabSz="430213">
              <a:spcAft>
                <a:spcPts val="400"/>
              </a:spcAft>
              <a:buSzPct val="100000"/>
            </a:pPr>
            <a:r>
              <a:rPr lang="en-US" sz="1600" dirty="0" smtClean="0">
                <a:solidFill>
                  <a:srgbClr val="000000"/>
                </a:solidFill>
                <a:latin typeface="HP Simplified" pitchFamily="34" charset="0"/>
                <a:cs typeface="HP Simplified" pitchFamily="34" charset="0"/>
              </a:rPr>
              <a:t>System Health can help you:</a:t>
            </a:r>
          </a:p>
          <a:p>
            <a:pPr marL="285750" indent="-285750" defTabSz="430213">
              <a:spcAft>
                <a:spcPts val="400"/>
              </a:spcAft>
              <a:buSzPct val="100000"/>
              <a:buFont typeface="Arial" pitchFamily="34" charset="0"/>
              <a:buChar char="•"/>
            </a:pPr>
            <a:r>
              <a:rPr lang="en-US" sz="1600" dirty="0" smtClean="0">
                <a:solidFill>
                  <a:srgbClr val="000000"/>
                </a:solidFill>
                <a:latin typeface="HP Simplified" pitchFamily="34" charset="0"/>
                <a:cs typeface="HP Simplified" pitchFamily="34" charset="0"/>
              </a:rPr>
              <a:t>Find potential problems before they become critical issues</a:t>
            </a:r>
          </a:p>
          <a:p>
            <a:pPr marL="285750" indent="-285750" defTabSz="430213">
              <a:spcAft>
                <a:spcPts val="400"/>
              </a:spcAft>
              <a:buSzPct val="100000"/>
              <a:buFont typeface="Arial" pitchFamily="34" charset="0"/>
              <a:buChar char="•"/>
            </a:pPr>
            <a:r>
              <a:rPr lang="en-US" sz="1600" dirty="0" smtClean="0">
                <a:solidFill>
                  <a:srgbClr val="000000"/>
                </a:solidFill>
                <a:latin typeface="HP Simplified" pitchFamily="34" charset="0"/>
                <a:cs typeface="HP Simplified" pitchFamily="34" charset="0"/>
              </a:rPr>
              <a:t>Isolate source of problems</a:t>
            </a:r>
          </a:p>
          <a:p>
            <a:pPr marL="285750" indent="-285750" defTabSz="430213">
              <a:spcAft>
                <a:spcPts val="400"/>
              </a:spcAft>
              <a:buSzPct val="100000"/>
              <a:buFont typeface="Arial" pitchFamily="34" charset="0"/>
              <a:buChar char="•"/>
            </a:pPr>
            <a:r>
              <a:rPr lang="en-US" sz="1600" dirty="0" smtClean="0">
                <a:solidFill>
                  <a:srgbClr val="000000"/>
                </a:solidFill>
                <a:latin typeface="HP Simplified" pitchFamily="34" charset="0"/>
                <a:cs typeface="HP Simplified" pitchFamily="34" charset="0"/>
              </a:rPr>
              <a:t>Manage your BSM installation</a:t>
            </a:r>
          </a:p>
          <a:p>
            <a:pPr defTabSz="430213">
              <a:spcAft>
                <a:spcPts val="400"/>
              </a:spcAft>
              <a:buSzPct val="100000"/>
            </a:pPr>
            <a:r>
              <a:rPr lang="en-US" sz="2000" b="1" dirty="0" smtClean="0">
                <a:solidFill>
                  <a:srgbClr val="FF0000"/>
                </a:solidFill>
                <a:latin typeface="HP Simplified" pitchFamily="34" charset="0"/>
                <a:cs typeface="HP Simplified" pitchFamily="34" charset="0"/>
              </a:rPr>
              <a:t>Create a healthy based-lined System in System Health</a:t>
            </a:r>
          </a:p>
          <a:p>
            <a:pPr marL="342900" indent="-342900" defTabSz="430213">
              <a:spcAft>
                <a:spcPts val="400"/>
              </a:spcAft>
              <a:buSzPct val="100000"/>
              <a:buFont typeface="Arial" pitchFamily="34" charset="0"/>
              <a:buChar char="•"/>
            </a:pPr>
            <a:r>
              <a:rPr lang="en-US" sz="1600" dirty="0" smtClean="0">
                <a:latin typeface="HP Simplified" pitchFamily="34" charset="0"/>
                <a:cs typeface="HP Simplified" pitchFamily="34" charset="0"/>
              </a:rPr>
              <a:t>Any System Health Warning or Error can be addressed by opening an HP BSM Support Case</a:t>
            </a:r>
          </a:p>
          <a:p>
            <a:pPr marL="0" defTabSz="430213">
              <a:spcAft>
                <a:spcPts val="400"/>
              </a:spcAft>
              <a:buSzPct val="100000"/>
            </a:pPr>
            <a:endParaRPr lang="en-US" sz="1600" dirty="0" smtClean="0">
              <a:solidFill>
                <a:srgbClr val="000000"/>
              </a:solidFill>
              <a:latin typeface="HP Simplified" pitchFamily="34" charset="0"/>
              <a:cs typeface="HP Simplified" pitchFamily="34" charset="0"/>
            </a:endParaRPr>
          </a:p>
        </p:txBody>
      </p:sp>
      <p:sp>
        <p:nvSpPr>
          <p:cNvPr id="5" name="TextBox 4"/>
          <p:cNvSpPr txBox="1"/>
          <p:nvPr/>
        </p:nvSpPr>
        <p:spPr>
          <a:xfrm>
            <a:off x="76201" y="4117578"/>
            <a:ext cx="8905874" cy="461665"/>
          </a:xfrm>
          <a:prstGeom prst="rect">
            <a:avLst/>
          </a:prstGeom>
          <a:noFill/>
        </p:spPr>
        <p:txBody>
          <a:bodyPr wrap="square" rtlCol="0">
            <a:spAutoFit/>
          </a:bodyPr>
          <a:lstStyle/>
          <a:p>
            <a:pPr marL="0" defTabSz="430213">
              <a:spcAft>
                <a:spcPts val="400"/>
              </a:spcAft>
              <a:buSzPct val="100000"/>
            </a:pPr>
            <a:r>
              <a:rPr lang="en-US" sz="2400" b="1" dirty="0" smtClean="0">
                <a:solidFill>
                  <a:srgbClr val="000000"/>
                </a:solidFill>
                <a:latin typeface="HP Simplified" pitchFamily="34" charset="0"/>
                <a:cs typeface="HP Simplified" pitchFamily="34" charset="0"/>
              </a:rPr>
              <a:t>System Health is your key to a physical fit BSM installation!</a:t>
            </a:r>
          </a:p>
        </p:txBody>
      </p:sp>
    </p:spTree>
    <p:extLst>
      <p:ext uri="{BB962C8B-B14F-4D97-AF65-F5344CB8AC3E}">
        <p14:creationId xmlns:p14="http://schemas.microsoft.com/office/powerpoint/2010/main" val="1904381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HP_PPT_Standard_template_16x9">
  <a:themeElements>
    <a:clrScheme name="Custom 171">
      <a:dk1>
        <a:sysClr val="windowText" lastClr="000000"/>
      </a:dk1>
      <a:lt1>
        <a:sysClr val="window" lastClr="FFFFFF"/>
      </a:lt1>
      <a:dk2>
        <a:srgbClr val="000000"/>
      </a:dk2>
      <a:lt2>
        <a:srgbClr val="FFFFFF"/>
      </a:lt2>
      <a:accent1>
        <a:srgbClr val="0096D6"/>
      </a:accent1>
      <a:accent2>
        <a:srgbClr val="F05332"/>
      </a:accent2>
      <a:accent3>
        <a:srgbClr val="822980"/>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2.xml><?xml version="1.0" encoding="utf-8"?>
<a:theme xmlns:a="http://schemas.openxmlformats.org/drawingml/2006/main" name="Office Theme">
  <a:themeElements>
    <a:clrScheme name="HP Theme colors">
      <a:dk1>
        <a:sysClr val="windowText" lastClr="000000"/>
      </a:dk1>
      <a:lt1>
        <a:sysClr val="window" lastClr="FFFFFF"/>
      </a:lt1>
      <a:dk2>
        <a:srgbClr val="000000"/>
      </a:dk2>
      <a:lt2>
        <a:srgbClr val="EEECE1"/>
      </a:lt2>
      <a:accent1>
        <a:srgbClr val="0096D6"/>
      </a:accent1>
      <a:accent2>
        <a:srgbClr val="F05332"/>
      </a:accent2>
      <a:accent3>
        <a:srgbClr val="B7CA34"/>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s xmlns="a3665b0d-b17f-4d9c-9e90-1bd376efabe8">Template for QBR/QTR presentation</Comments>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5C9ADDF212F1A499C38221EBDBF4C2B" ma:contentTypeVersion="2" ma:contentTypeDescription="Create a new document." ma:contentTypeScope="" ma:versionID="acd7c8e4fa94044f524c87c7b2afcd2a">
  <xsd:schema xmlns:xsd="http://www.w3.org/2001/XMLSchema" xmlns:xs="http://www.w3.org/2001/XMLSchema" xmlns:p="http://schemas.microsoft.com/office/2006/metadata/properties" xmlns:ns2="a3665b0d-b17f-4d9c-9e90-1bd376efabe8" xmlns:ns3="http://schemas.microsoft.com/sharepoint/v4" targetNamespace="http://schemas.microsoft.com/office/2006/metadata/properties" ma:root="true" ma:fieldsID="63b9e3d352b20f18d062154843395f71" ns2:_="" ns3:_="">
    <xsd:import namespace="a3665b0d-b17f-4d9c-9e90-1bd376efabe8"/>
    <xsd:import namespace="http://schemas.microsoft.com/sharepoint/v4"/>
    <xsd:element name="properties">
      <xsd:complexType>
        <xsd:sequence>
          <xsd:element name="documentManagement">
            <xsd:complexType>
              <xsd:all>
                <xsd:element ref="ns2:Comments"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665b0d-b17f-4d9c-9e90-1bd376efabe8" elementFormDefault="qualified">
    <xsd:import namespace="http://schemas.microsoft.com/office/2006/documentManagement/types"/>
    <xsd:import namespace="http://schemas.microsoft.com/office/infopath/2007/PartnerControls"/>
    <xsd:element name="Comments" ma:index="8" nillable="true" ma:displayName="Comments" ma:internalName="Comment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A5DF95-A253-4592-A065-A380BDC4825C}">
  <ds:schemaRefs>
    <ds:schemaRef ds:uri="http://schemas.microsoft.com/sharepoint/v4"/>
    <ds:schemaRef ds:uri="http://purl.org/dc/elements/1.1/"/>
    <ds:schemaRef ds:uri="http://schemas.openxmlformats.org/package/2006/metadata/core-properties"/>
    <ds:schemaRef ds:uri="http://schemas.microsoft.com/office/2006/documentManagement/types"/>
    <ds:schemaRef ds:uri="a3665b0d-b17f-4d9c-9e90-1bd376efabe8"/>
    <ds:schemaRef ds:uri="http://purl.org/dc/dcmitype/"/>
    <ds:schemaRef ds:uri="http://www.w3.org/XML/1998/namespace"/>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7BE8EFE-0617-4449-B247-D47DCD626B7A}">
  <ds:schemaRefs>
    <ds:schemaRef ds:uri="http://schemas.microsoft.com/sharepoint/v3/contenttype/forms"/>
  </ds:schemaRefs>
</ds:datastoreItem>
</file>

<file path=customXml/itemProps3.xml><?xml version="1.0" encoding="utf-8"?>
<ds:datastoreItem xmlns:ds="http://schemas.openxmlformats.org/officeDocument/2006/customXml" ds:itemID="{0076C0D6-6205-4245-985B-B1123234B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665b0d-b17f-4d9c-9e90-1bd376efabe8"/>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HP_PPT_Standard_template_16x9</Template>
  <TotalTime>0</TotalTime>
  <Words>634</Words>
  <Application>Microsoft Office PowerPoint</Application>
  <PresentationFormat>Diavoorstelling (16:9)</PresentationFormat>
  <Paragraphs>105</Paragraphs>
  <Slides>30</Slides>
  <Notes>30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30</vt:i4>
      </vt:variant>
    </vt:vector>
  </HeadingPairs>
  <TitlesOfParts>
    <vt:vector size="34" baseType="lpstr">
      <vt:lpstr>Arial</vt:lpstr>
      <vt:lpstr>HP Simplified</vt:lpstr>
      <vt:lpstr>Lucida Grande</vt:lpstr>
      <vt:lpstr>HP_PPT_Standard_template_16x9</vt:lpstr>
      <vt:lpstr>BSM System Health +</vt:lpstr>
      <vt:lpstr>Why System Health?</vt:lpstr>
      <vt:lpstr>System Health Facts</vt:lpstr>
      <vt:lpstr>System Health Facts</vt:lpstr>
      <vt:lpstr>System Health Facts</vt:lpstr>
      <vt:lpstr>Installation – First Install and Start BSM/OMi</vt:lpstr>
      <vt:lpstr>Installation – System Health Installation Options</vt:lpstr>
      <vt:lpstr>Installation – System Health Installer</vt:lpstr>
      <vt:lpstr>Installation – System Health Installer</vt:lpstr>
      <vt:lpstr>Installation – System Health Installer</vt:lpstr>
      <vt:lpstr>Installation – System Health Installer</vt:lpstr>
      <vt:lpstr>Installation – System Health Installer</vt:lpstr>
      <vt:lpstr>Installation – System Health Installer</vt:lpstr>
      <vt:lpstr>Installation – System Health Installer</vt:lpstr>
      <vt:lpstr>Installation – System Health Installer</vt:lpstr>
      <vt:lpstr>Installation – System Health Configuration Wizard</vt:lpstr>
      <vt:lpstr>Installation – System Health Configuration Wizard</vt:lpstr>
      <vt:lpstr>Installation – System Health Configuration Wizard</vt:lpstr>
      <vt:lpstr>Installation – System Health Configuration Wizard</vt:lpstr>
      <vt:lpstr>Installation – System Health Configuration Wizard</vt:lpstr>
      <vt:lpstr>Installation – System Health Configuration Wizard</vt:lpstr>
      <vt:lpstr>Installation – System Health Installer</vt:lpstr>
      <vt:lpstr>Installation – System Health Setup</vt:lpstr>
      <vt:lpstr>Installation – System Health Setup</vt:lpstr>
      <vt:lpstr>Installation – System Health Setup</vt:lpstr>
      <vt:lpstr>Installation – System Health Setup</vt:lpstr>
      <vt:lpstr>Installation – System Health Post Setup</vt:lpstr>
      <vt:lpstr>Installation – System Health Post Setup</vt:lpstr>
      <vt:lpstr>Monitoring Using System Health –    Backup DPS Server Configuration</vt:lpstr>
      <vt:lpstr>Conclusion</vt:lpstr>
    </vt:vector>
  </TitlesOfParts>
  <Company>HP</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Premier Services - QBR/QTR</dc:title>
  <dc:creator>Michael Christensen</dc:creator>
  <cp:lastModifiedBy>Patrick Westdorp (HP Software)</cp:lastModifiedBy>
  <cp:revision>418</cp:revision>
  <cp:lastPrinted>2012-04-13T15:38:33Z</cp:lastPrinted>
  <dcterms:created xsi:type="dcterms:W3CDTF">2012-07-13T06:42:14Z</dcterms:created>
  <dcterms:modified xsi:type="dcterms:W3CDTF">2014-10-29T13:30:12Z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0x01010045C9ADDF212F1A499C38221EBDBF4C2B</vt:lpwstr>
  </property>
</Properties>
</file>